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34">
            <a:extLst>
              <a:ext uri="{FF2B5EF4-FFF2-40B4-BE49-F238E27FC236}">
                <a16:creationId xmlns:a16="http://schemas.microsoft.com/office/drawing/2014/main" id="{EEB63B85-0291-4FC8-94EE-D2FB5B3B5C72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979488"/>
            <a:ext cx="1439863" cy="1296987"/>
            <a:chOff x="308" y="1842"/>
            <a:chExt cx="907" cy="817"/>
          </a:xfrm>
        </p:grpSpPr>
        <p:sp>
          <p:nvSpPr>
            <p:cNvPr id="3" name="AutoShape 188">
              <a:extLst>
                <a:ext uri="{FF2B5EF4-FFF2-40B4-BE49-F238E27FC236}">
                  <a16:creationId xmlns:a16="http://schemas.microsoft.com/office/drawing/2014/main" id="{73B51977-7746-4FBD-B22F-0D5F7F2140C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08" y="2205"/>
              <a:ext cx="907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AutoShape 189">
              <a:extLst>
                <a:ext uri="{FF2B5EF4-FFF2-40B4-BE49-F238E27FC236}">
                  <a16:creationId xmlns:a16="http://schemas.microsoft.com/office/drawing/2014/main" id="{AE36A0AF-E392-4437-B268-DB29DD812EE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98" y="2205"/>
              <a:ext cx="726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A15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Oval 151">
              <a:extLst>
                <a:ext uri="{FF2B5EF4-FFF2-40B4-BE49-F238E27FC236}">
                  <a16:creationId xmlns:a16="http://schemas.microsoft.com/office/drawing/2014/main" id="{9032B29A-D766-4C5D-A7DE-2B7D68869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1842"/>
              <a:ext cx="817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" name="Group 152">
              <a:extLst>
                <a:ext uri="{FF2B5EF4-FFF2-40B4-BE49-F238E27FC236}">
                  <a16:creationId xmlns:a16="http://schemas.microsoft.com/office/drawing/2014/main" id="{D83D5570-A19C-4921-97A2-5CD20429BCDD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988" y="2296"/>
              <a:ext cx="179" cy="181"/>
              <a:chOff x="355" y="485"/>
              <a:chExt cx="224" cy="227"/>
            </a:xfrm>
          </p:grpSpPr>
          <p:sp>
            <p:nvSpPr>
              <p:cNvPr id="39" name="Freeform 153">
                <a:extLst>
                  <a:ext uri="{FF2B5EF4-FFF2-40B4-BE49-F238E27FC236}">
                    <a16:creationId xmlns:a16="http://schemas.microsoft.com/office/drawing/2014/main" id="{4CA0B809-C4F8-4DB6-8F66-138DCAAD348F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" name="Freeform 154">
                <a:extLst>
                  <a:ext uri="{FF2B5EF4-FFF2-40B4-BE49-F238E27FC236}">
                    <a16:creationId xmlns:a16="http://schemas.microsoft.com/office/drawing/2014/main" id="{541998D6-7C95-404F-8D33-2B42B4C9F0F0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" name="Group 155">
              <a:extLst>
                <a:ext uri="{FF2B5EF4-FFF2-40B4-BE49-F238E27FC236}">
                  <a16:creationId xmlns:a16="http://schemas.microsoft.com/office/drawing/2014/main" id="{04C5B154-ED6E-49D2-84A7-6CFB598B3623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356" y="2296"/>
              <a:ext cx="179" cy="181"/>
              <a:chOff x="355" y="485"/>
              <a:chExt cx="224" cy="227"/>
            </a:xfrm>
          </p:grpSpPr>
          <p:sp>
            <p:nvSpPr>
              <p:cNvPr id="37" name="Freeform 156">
                <a:extLst>
                  <a:ext uri="{FF2B5EF4-FFF2-40B4-BE49-F238E27FC236}">
                    <a16:creationId xmlns:a16="http://schemas.microsoft.com/office/drawing/2014/main" id="{6B298315-431C-4E9F-81EE-21CC02078F62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Freeform 157">
                <a:extLst>
                  <a:ext uri="{FF2B5EF4-FFF2-40B4-BE49-F238E27FC236}">
                    <a16:creationId xmlns:a16="http://schemas.microsoft.com/office/drawing/2014/main" id="{D1E7B0BC-8EB4-4421-A822-F226FC37990C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" name="Oval 158">
              <a:extLst>
                <a:ext uri="{FF2B5EF4-FFF2-40B4-BE49-F238E27FC236}">
                  <a16:creationId xmlns:a16="http://schemas.microsoft.com/office/drawing/2014/main" id="{F3C01866-E4FF-4F15-BEC2-A9844B1326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114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Oval 159">
              <a:extLst>
                <a:ext uri="{FF2B5EF4-FFF2-40B4-BE49-F238E27FC236}">
                  <a16:creationId xmlns:a16="http://schemas.microsoft.com/office/drawing/2014/main" id="{2296FE81-CED5-4927-9FDB-DC31AD761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114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Oval 160">
              <a:extLst>
                <a:ext uri="{FF2B5EF4-FFF2-40B4-BE49-F238E27FC236}">
                  <a16:creationId xmlns:a16="http://schemas.microsoft.com/office/drawing/2014/main" id="{8606DC69-5CF3-46A8-88DA-5C688202D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1978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AutoShape 163">
              <a:extLst>
                <a:ext uri="{FF2B5EF4-FFF2-40B4-BE49-F238E27FC236}">
                  <a16:creationId xmlns:a16="http://schemas.microsoft.com/office/drawing/2014/main" id="{A52184E5-2776-4238-91E0-CC648C7001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13217">
              <a:off x="918" y="2140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AutoShape 164">
              <a:extLst>
                <a:ext uri="{FF2B5EF4-FFF2-40B4-BE49-F238E27FC236}">
                  <a16:creationId xmlns:a16="http://schemas.microsoft.com/office/drawing/2014/main" id="{412EE9CF-F77D-44AB-818D-0B27B0AAE46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586783" flipH="1">
              <a:off x="557" y="2137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AutoShape 165">
              <a:extLst>
                <a:ext uri="{FF2B5EF4-FFF2-40B4-BE49-F238E27FC236}">
                  <a16:creationId xmlns:a16="http://schemas.microsoft.com/office/drawing/2014/main" id="{EB230127-EB71-45E5-A2B9-445A2D5F5E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739" y="2455"/>
              <a:ext cx="45" cy="181"/>
            </a:xfrm>
            <a:prstGeom prst="moon">
              <a:avLst>
                <a:gd name="adj" fmla="val 17773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Freeform 166">
              <a:extLst>
                <a:ext uri="{FF2B5EF4-FFF2-40B4-BE49-F238E27FC236}">
                  <a16:creationId xmlns:a16="http://schemas.microsoft.com/office/drawing/2014/main" id="{18EFCF1A-D853-4E45-A50B-865839C6D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2477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5" name="Group 194">
              <a:extLst>
                <a:ext uri="{FF2B5EF4-FFF2-40B4-BE49-F238E27FC236}">
                  <a16:creationId xmlns:a16="http://schemas.microsoft.com/office/drawing/2014/main" id="{F4768FC6-10E9-47CA-8015-11A03E93EB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1933"/>
              <a:ext cx="499" cy="317"/>
              <a:chOff x="489" y="1888"/>
              <a:chExt cx="499" cy="362"/>
            </a:xfrm>
          </p:grpSpPr>
          <p:grpSp>
            <p:nvGrpSpPr>
              <p:cNvPr id="29" name="Group 183">
                <a:extLst>
                  <a:ext uri="{FF2B5EF4-FFF2-40B4-BE49-F238E27FC236}">
                    <a16:creationId xmlns:a16="http://schemas.microsoft.com/office/drawing/2014/main" id="{E2736B66-0F3D-4A19-850B-B92EDCA3BE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34" name="AutoShape 167">
                  <a:extLst>
                    <a:ext uri="{FF2B5EF4-FFF2-40B4-BE49-F238E27FC236}">
                      <a16:creationId xmlns:a16="http://schemas.microsoft.com/office/drawing/2014/main" id="{A400D4C7-28FD-47FC-AD4A-A57C6387F0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AutoShape 168">
                  <a:extLst>
                    <a:ext uri="{FF2B5EF4-FFF2-40B4-BE49-F238E27FC236}">
                      <a16:creationId xmlns:a16="http://schemas.microsoft.com/office/drawing/2014/main" id="{83E786C6-2C14-444D-AB18-504F708A3D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AutoShape 169">
                  <a:extLst>
                    <a:ext uri="{FF2B5EF4-FFF2-40B4-BE49-F238E27FC236}">
                      <a16:creationId xmlns:a16="http://schemas.microsoft.com/office/drawing/2014/main" id="{8BC9BD0C-1532-4393-80A3-2CAFB42E9F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" name="Group 184">
                <a:extLst>
                  <a:ext uri="{FF2B5EF4-FFF2-40B4-BE49-F238E27FC236}">
                    <a16:creationId xmlns:a16="http://schemas.microsoft.com/office/drawing/2014/main" id="{C4BA7721-2918-4F66-A604-C68A360F01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31" name="AutoShape 185">
                  <a:extLst>
                    <a:ext uri="{FF2B5EF4-FFF2-40B4-BE49-F238E27FC236}">
                      <a16:creationId xmlns:a16="http://schemas.microsoft.com/office/drawing/2014/main" id="{301BE16C-F43F-4B9B-94E8-01E7EF484B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AutoShape 186">
                  <a:extLst>
                    <a:ext uri="{FF2B5EF4-FFF2-40B4-BE49-F238E27FC236}">
                      <a16:creationId xmlns:a16="http://schemas.microsoft.com/office/drawing/2014/main" id="{9652E4EA-F2DD-4CF5-BF39-18106993EB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AutoShape 187">
                  <a:extLst>
                    <a:ext uri="{FF2B5EF4-FFF2-40B4-BE49-F238E27FC236}">
                      <a16:creationId xmlns:a16="http://schemas.microsoft.com/office/drawing/2014/main" id="{7C48F2F0-B7C0-4129-BF3D-08AEC5774C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6" name="Oval 196">
              <a:extLst>
                <a:ext uri="{FF2B5EF4-FFF2-40B4-BE49-F238E27FC236}">
                  <a16:creationId xmlns:a16="http://schemas.microsoft.com/office/drawing/2014/main" id="{CFD3F33F-BAE8-44B0-A38B-AEA83107B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432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Oval 197">
              <a:extLst>
                <a:ext uri="{FF2B5EF4-FFF2-40B4-BE49-F238E27FC236}">
                  <a16:creationId xmlns:a16="http://schemas.microsoft.com/office/drawing/2014/main" id="{FACFFBCC-A2A9-4F21-8E68-EFB28E752C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2432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" name="Group 201">
              <a:extLst>
                <a:ext uri="{FF2B5EF4-FFF2-40B4-BE49-F238E27FC236}">
                  <a16:creationId xmlns:a16="http://schemas.microsoft.com/office/drawing/2014/main" id="{21304745-CA96-43FF-AFCE-E889020DE2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2250"/>
              <a:ext cx="98" cy="144"/>
              <a:chOff x="526" y="2243"/>
              <a:chExt cx="98" cy="144"/>
            </a:xfrm>
          </p:grpSpPr>
          <p:sp>
            <p:nvSpPr>
              <p:cNvPr id="26" name="Oval 161">
                <a:extLst>
                  <a:ext uri="{FF2B5EF4-FFF2-40B4-BE49-F238E27FC236}">
                    <a16:creationId xmlns:a16="http://schemas.microsoft.com/office/drawing/2014/main" id="{8EDD386E-FC50-4B81-A25F-06E517225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251"/>
                <a:ext cx="89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Oval 190">
                <a:extLst>
                  <a:ext uri="{FF2B5EF4-FFF2-40B4-BE49-F238E27FC236}">
                    <a16:creationId xmlns:a16="http://schemas.microsoft.com/office/drawing/2014/main" id="{2D79468B-7F6A-4DDB-BC2D-23BF02F156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226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AutoShape 198">
                <a:extLst>
                  <a:ext uri="{FF2B5EF4-FFF2-40B4-BE49-F238E27FC236}">
                    <a16:creationId xmlns:a16="http://schemas.microsoft.com/office/drawing/2014/main" id="{C179D7BD-1D83-4BFC-93C2-19CACEB4AE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526" y="2243"/>
                <a:ext cx="20" cy="46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" name="Group 202">
              <a:extLst>
                <a:ext uri="{FF2B5EF4-FFF2-40B4-BE49-F238E27FC236}">
                  <a16:creationId xmlns:a16="http://schemas.microsoft.com/office/drawing/2014/main" id="{5ABC6136-8157-459C-BC99-0D79B219BB5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897" y="2250"/>
              <a:ext cx="98" cy="144"/>
              <a:chOff x="526" y="2243"/>
              <a:chExt cx="98" cy="144"/>
            </a:xfrm>
          </p:grpSpPr>
          <p:sp>
            <p:nvSpPr>
              <p:cNvPr id="23" name="Oval 203">
                <a:extLst>
                  <a:ext uri="{FF2B5EF4-FFF2-40B4-BE49-F238E27FC236}">
                    <a16:creationId xmlns:a16="http://schemas.microsoft.com/office/drawing/2014/main" id="{40A107EE-3147-4108-A85D-870C4AB3D4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251"/>
                <a:ext cx="89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Oval 204">
                <a:extLst>
                  <a:ext uri="{FF2B5EF4-FFF2-40B4-BE49-F238E27FC236}">
                    <a16:creationId xmlns:a16="http://schemas.microsoft.com/office/drawing/2014/main" id="{345A86E8-34A2-4D86-ABDC-0EBBB847A9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226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AutoShape 205">
                <a:extLst>
                  <a:ext uri="{FF2B5EF4-FFF2-40B4-BE49-F238E27FC236}">
                    <a16:creationId xmlns:a16="http://schemas.microsoft.com/office/drawing/2014/main" id="{EE63D733-9ABB-448F-966D-A8F379C46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526" y="2243"/>
                <a:ext cx="20" cy="46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" name="Group 230">
              <a:extLst>
                <a:ext uri="{FF2B5EF4-FFF2-40B4-BE49-F238E27FC236}">
                  <a16:creationId xmlns:a16="http://schemas.microsoft.com/office/drawing/2014/main" id="{437B9F89-E4D2-4A9B-A3CD-5DE817FDD4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0" y="1867"/>
              <a:ext cx="363" cy="99"/>
              <a:chOff x="580" y="1822"/>
              <a:chExt cx="363" cy="99"/>
            </a:xfrm>
          </p:grpSpPr>
          <p:sp>
            <p:nvSpPr>
              <p:cNvPr id="21" name="Oval 227">
                <a:extLst>
                  <a:ext uri="{FF2B5EF4-FFF2-40B4-BE49-F238E27FC236}">
                    <a16:creationId xmlns:a16="http://schemas.microsoft.com/office/drawing/2014/main" id="{5D87384D-7BAB-4069-8572-6458457CC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26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Oval 228">
                <a:extLst>
                  <a:ext uri="{FF2B5EF4-FFF2-40B4-BE49-F238E27FC236}">
                    <a16:creationId xmlns:a16="http://schemas.microsoft.com/office/drawing/2014/main" id="{340AAC22-C463-4951-90D5-08E2CF8222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" y="1822"/>
                <a:ext cx="303" cy="7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1" name="Text Box 545">
            <a:extLst>
              <a:ext uri="{FF2B5EF4-FFF2-40B4-BE49-F238E27FC236}">
                <a16:creationId xmlns:a16="http://schemas.microsoft.com/office/drawing/2014/main" id="{BD7DEC3F-A3F5-4405-8440-69E720DC35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普通顔</a:t>
            </a:r>
          </a:p>
        </p:txBody>
      </p:sp>
      <p:sp>
        <p:nvSpPr>
          <p:cNvPr id="42" name="Text Box 546">
            <a:extLst>
              <a:ext uri="{FF2B5EF4-FFF2-40B4-BE49-F238E27FC236}">
                <a16:creationId xmlns:a16="http://schemas.microsoft.com/office/drawing/2014/main" id="{F99E76BF-599C-4A5B-9138-6E5E4E8DB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笑い顔</a:t>
            </a:r>
          </a:p>
        </p:txBody>
      </p:sp>
      <p:sp>
        <p:nvSpPr>
          <p:cNvPr id="43" name="Text Box 547">
            <a:extLst>
              <a:ext uri="{FF2B5EF4-FFF2-40B4-BE49-F238E27FC236}">
                <a16:creationId xmlns:a16="http://schemas.microsoft.com/office/drawing/2014/main" id="{B851C3BE-C46F-4FF8-B03F-5333077ED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怒り顔</a:t>
            </a:r>
          </a:p>
        </p:txBody>
      </p:sp>
      <p:sp>
        <p:nvSpPr>
          <p:cNvPr id="44" name="Text Box 548">
            <a:extLst>
              <a:ext uri="{FF2B5EF4-FFF2-40B4-BE49-F238E27FC236}">
                <a16:creationId xmlns:a16="http://schemas.microsoft.com/office/drawing/2014/main" id="{4E79DC00-05D1-4E0D-8DC7-0E9C16808D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泣き顔</a:t>
            </a:r>
          </a:p>
        </p:txBody>
      </p:sp>
      <p:sp>
        <p:nvSpPr>
          <p:cNvPr id="45" name="Text Box 549">
            <a:extLst>
              <a:ext uri="{FF2B5EF4-FFF2-40B4-BE49-F238E27FC236}">
                <a16:creationId xmlns:a16="http://schemas.microsoft.com/office/drawing/2014/main" id="{2FE49739-6AE6-4104-B678-356B00034C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困り顔</a:t>
            </a:r>
          </a:p>
        </p:txBody>
      </p:sp>
      <p:grpSp>
        <p:nvGrpSpPr>
          <p:cNvPr id="46" name="Group 633">
            <a:extLst>
              <a:ext uri="{FF2B5EF4-FFF2-40B4-BE49-F238E27FC236}">
                <a16:creationId xmlns:a16="http://schemas.microsoft.com/office/drawing/2014/main" id="{28B49822-1F69-462A-AD2D-34227C604C08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979488"/>
            <a:ext cx="1439862" cy="1296987"/>
            <a:chOff x="1487" y="1842"/>
            <a:chExt cx="907" cy="817"/>
          </a:xfrm>
        </p:grpSpPr>
        <p:sp>
          <p:nvSpPr>
            <p:cNvPr id="47" name="AutoShape 277">
              <a:extLst>
                <a:ext uri="{FF2B5EF4-FFF2-40B4-BE49-F238E27FC236}">
                  <a16:creationId xmlns:a16="http://schemas.microsoft.com/office/drawing/2014/main" id="{33FDA2DD-8071-497B-A54E-6130D220EC0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487" y="2205"/>
              <a:ext cx="907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AutoShape 278">
              <a:extLst>
                <a:ext uri="{FF2B5EF4-FFF2-40B4-BE49-F238E27FC236}">
                  <a16:creationId xmlns:a16="http://schemas.microsoft.com/office/drawing/2014/main" id="{12C088CA-AB47-4335-BFC7-92CD9E58B44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577" y="2205"/>
              <a:ext cx="726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A15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Oval 279">
              <a:extLst>
                <a:ext uri="{FF2B5EF4-FFF2-40B4-BE49-F238E27FC236}">
                  <a16:creationId xmlns:a16="http://schemas.microsoft.com/office/drawing/2014/main" id="{5D56C2AE-3437-467E-A97D-EB5BA7B1CC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842"/>
              <a:ext cx="817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" name="Group 280">
              <a:extLst>
                <a:ext uri="{FF2B5EF4-FFF2-40B4-BE49-F238E27FC236}">
                  <a16:creationId xmlns:a16="http://schemas.microsoft.com/office/drawing/2014/main" id="{4610F9D8-DFA6-45FC-8ED6-A70C02333DF7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2167" y="2296"/>
              <a:ext cx="179" cy="181"/>
              <a:chOff x="355" y="485"/>
              <a:chExt cx="224" cy="227"/>
            </a:xfrm>
          </p:grpSpPr>
          <p:sp>
            <p:nvSpPr>
              <p:cNvPr id="80" name="Freeform 281">
                <a:extLst>
                  <a:ext uri="{FF2B5EF4-FFF2-40B4-BE49-F238E27FC236}">
                    <a16:creationId xmlns:a16="http://schemas.microsoft.com/office/drawing/2014/main" id="{0897A9AF-A66F-43FD-A29B-08AFA26D6549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" name="Freeform 282">
                <a:extLst>
                  <a:ext uri="{FF2B5EF4-FFF2-40B4-BE49-F238E27FC236}">
                    <a16:creationId xmlns:a16="http://schemas.microsoft.com/office/drawing/2014/main" id="{1EF8D52B-D7DB-438B-BC1C-153ECC9F0B96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1" name="Group 283">
              <a:extLst>
                <a:ext uri="{FF2B5EF4-FFF2-40B4-BE49-F238E27FC236}">
                  <a16:creationId xmlns:a16="http://schemas.microsoft.com/office/drawing/2014/main" id="{89C83F19-4600-475F-9CC5-7A7CB8DDE24C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1535" y="2296"/>
              <a:ext cx="179" cy="181"/>
              <a:chOff x="355" y="485"/>
              <a:chExt cx="224" cy="227"/>
            </a:xfrm>
          </p:grpSpPr>
          <p:sp>
            <p:nvSpPr>
              <p:cNvPr id="78" name="Freeform 284">
                <a:extLst>
                  <a:ext uri="{FF2B5EF4-FFF2-40B4-BE49-F238E27FC236}">
                    <a16:creationId xmlns:a16="http://schemas.microsoft.com/office/drawing/2014/main" id="{15E5A2C0-B3DC-44D7-ACE7-DFDF3986E698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" name="Freeform 285">
                <a:extLst>
                  <a:ext uri="{FF2B5EF4-FFF2-40B4-BE49-F238E27FC236}">
                    <a16:creationId xmlns:a16="http://schemas.microsoft.com/office/drawing/2014/main" id="{D51C7BC0-C3F0-44CC-B3CE-83FBDD908B4E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2" name="Oval 286">
              <a:extLst>
                <a:ext uri="{FF2B5EF4-FFF2-40B4-BE49-F238E27FC236}">
                  <a16:creationId xmlns:a16="http://schemas.microsoft.com/office/drawing/2014/main" id="{5265A22D-07F4-4590-8BBF-48A903CEC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114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Oval 287">
              <a:extLst>
                <a:ext uri="{FF2B5EF4-FFF2-40B4-BE49-F238E27FC236}">
                  <a16:creationId xmlns:a16="http://schemas.microsoft.com/office/drawing/2014/main" id="{2A0BC9CF-1608-4F7C-AD6B-3C833EB2E9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114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Oval 288">
              <a:extLst>
                <a:ext uri="{FF2B5EF4-FFF2-40B4-BE49-F238E27FC236}">
                  <a16:creationId xmlns:a16="http://schemas.microsoft.com/office/drawing/2014/main" id="{ABFEBB30-435A-4A6D-8041-D7D09F0CC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978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289">
              <a:extLst>
                <a:ext uri="{FF2B5EF4-FFF2-40B4-BE49-F238E27FC236}">
                  <a16:creationId xmlns:a16="http://schemas.microsoft.com/office/drawing/2014/main" id="{0151386E-1B88-4A66-87EF-77CA173123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13217">
              <a:off x="2097" y="2138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290">
              <a:extLst>
                <a:ext uri="{FF2B5EF4-FFF2-40B4-BE49-F238E27FC236}">
                  <a16:creationId xmlns:a16="http://schemas.microsoft.com/office/drawing/2014/main" id="{B35B536A-4F32-4614-AB73-09DDD9FE61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586783" flipH="1">
              <a:off x="1736" y="2135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AutoShape 291">
              <a:extLst>
                <a:ext uri="{FF2B5EF4-FFF2-40B4-BE49-F238E27FC236}">
                  <a16:creationId xmlns:a16="http://schemas.microsoft.com/office/drawing/2014/main" id="{EC2B71CE-0E3F-41C1-BEDB-8F524983A0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906" y="2467"/>
              <a:ext cx="69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" name="Freeform 292">
              <a:extLst>
                <a:ext uri="{FF2B5EF4-FFF2-40B4-BE49-F238E27FC236}">
                  <a16:creationId xmlns:a16="http://schemas.microsoft.com/office/drawing/2014/main" id="{4A7E2A73-81EC-4916-8C4E-744D18F5E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2477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9" name="Group 293">
              <a:extLst>
                <a:ext uri="{FF2B5EF4-FFF2-40B4-BE49-F238E27FC236}">
                  <a16:creationId xmlns:a16="http://schemas.microsoft.com/office/drawing/2014/main" id="{2F932E7F-C34F-41EF-AF74-32004CC92C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1" y="1933"/>
              <a:ext cx="499" cy="317"/>
              <a:chOff x="489" y="1888"/>
              <a:chExt cx="499" cy="362"/>
            </a:xfrm>
          </p:grpSpPr>
          <p:grpSp>
            <p:nvGrpSpPr>
              <p:cNvPr id="70" name="Group 294">
                <a:extLst>
                  <a:ext uri="{FF2B5EF4-FFF2-40B4-BE49-F238E27FC236}">
                    <a16:creationId xmlns:a16="http://schemas.microsoft.com/office/drawing/2014/main" id="{4D8EEA32-1074-4D4A-86FB-7B0804D93E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75" name="AutoShape 295">
                  <a:extLst>
                    <a:ext uri="{FF2B5EF4-FFF2-40B4-BE49-F238E27FC236}">
                      <a16:creationId xmlns:a16="http://schemas.microsoft.com/office/drawing/2014/main" id="{9CC0AEA0-CE53-400D-B817-A35B8C031F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AutoShape 296">
                  <a:extLst>
                    <a:ext uri="{FF2B5EF4-FFF2-40B4-BE49-F238E27FC236}">
                      <a16:creationId xmlns:a16="http://schemas.microsoft.com/office/drawing/2014/main" id="{D5AE717D-2BF3-46E9-A7F0-8475ADAEC4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AutoShape 297">
                  <a:extLst>
                    <a:ext uri="{FF2B5EF4-FFF2-40B4-BE49-F238E27FC236}">
                      <a16:creationId xmlns:a16="http://schemas.microsoft.com/office/drawing/2014/main" id="{1D48D5B1-AAB5-440A-9974-DB03CED89F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" name="Group 298">
                <a:extLst>
                  <a:ext uri="{FF2B5EF4-FFF2-40B4-BE49-F238E27FC236}">
                    <a16:creationId xmlns:a16="http://schemas.microsoft.com/office/drawing/2014/main" id="{53896A9E-C650-4B8D-B145-E31E83A4B0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72" name="AutoShape 299">
                  <a:extLst>
                    <a:ext uri="{FF2B5EF4-FFF2-40B4-BE49-F238E27FC236}">
                      <a16:creationId xmlns:a16="http://schemas.microsoft.com/office/drawing/2014/main" id="{C0846209-7C20-4591-A814-17E5EA43BD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AutoShape 300">
                  <a:extLst>
                    <a:ext uri="{FF2B5EF4-FFF2-40B4-BE49-F238E27FC236}">
                      <a16:creationId xmlns:a16="http://schemas.microsoft.com/office/drawing/2014/main" id="{C00B9B8A-626B-42E3-B9E2-F17614A311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301">
                  <a:extLst>
                    <a:ext uri="{FF2B5EF4-FFF2-40B4-BE49-F238E27FC236}">
                      <a16:creationId xmlns:a16="http://schemas.microsoft.com/office/drawing/2014/main" id="{A4C8AA95-8A16-4A4A-8A59-9975F88F9F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0" name="Oval 302">
              <a:extLst>
                <a:ext uri="{FF2B5EF4-FFF2-40B4-BE49-F238E27FC236}">
                  <a16:creationId xmlns:a16="http://schemas.microsoft.com/office/drawing/2014/main" id="{CF65876B-1C81-4BA6-A0BD-AEE89EFAEA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2432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Oval 303">
              <a:extLst>
                <a:ext uri="{FF2B5EF4-FFF2-40B4-BE49-F238E27FC236}">
                  <a16:creationId xmlns:a16="http://schemas.microsoft.com/office/drawing/2014/main" id="{7B6AEA07-FE72-4E3A-8064-1626A03CE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432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AutoShape 307">
              <a:extLst>
                <a:ext uri="{FF2B5EF4-FFF2-40B4-BE49-F238E27FC236}">
                  <a16:creationId xmlns:a16="http://schemas.microsoft.com/office/drawing/2014/main" id="{3BBD11EF-9392-42F7-9226-32C954BAB1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1714" y="2284"/>
              <a:ext cx="20" cy="4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AutoShape 311">
              <a:extLst>
                <a:ext uri="{FF2B5EF4-FFF2-40B4-BE49-F238E27FC236}">
                  <a16:creationId xmlns:a16="http://schemas.microsoft.com/office/drawing/2014/main" id="{07682495-9B34-4651-ABC1-894B680841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 flipH="1">
              <a:off x="2154" y="2284"/>
              <a:ext cx="20" cy="4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4" name="Group 312">
              <a:extLst>
                <a:ext uri="{FF2B5EF4-FFF2-40B4-BE49-F238E27FC236}">
                  <a16:creationId xmlns:a16="http://schemas.microsoft.com/office/drawing/2014/main" id="{5EEAF518-B974-4240-9743-3C6CC18114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1867"/>
              <a:ext cx="363" cy="99"/>
              <a:chOff x="580" y="1822"/>
              <a:chExt cx="363" cy="99"/>
            </a:xfrm>
          </p:grpSpPr>
          <p:sp>
            <p:nvSpPr>
              <p:cNvPr id="68" name="Oval 313">
                <a:extLst>
                  <a:ext uri="{FF2B5EF4-FFF2-40B4-BE49-F238E27FC236}">
                    <a16:creationId xmlns:a16="http://schemas.microsoft.com/office/drawing/2014/main" id="{3DCC9412-A8A1-4658-AC02-A1FC3B74D5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26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Oval 314">
                <a:extLst>
                  <a:ext uri="{FF2B5EF4-FFF2-40B4-BE49-F238E27FC236}">
                    <a16:creationId xmlns:a16="http://schemas.microsoft.com/office/drawing/2014/main" id="{0308A85A-5E0D-41CA-A130-4F902B789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" y="1822"/>
                <a:ext cx="303" cy="7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" name="AutoShape 553">
              <a:extLst>
                <a:ext uri="{FF2B5EF4-FFF2-40B4-BE49-F238E27FC236}">
                  <a16:creationId xmlns:a16="http://schemas.microsoft.com/office/drawing/2014/main" id="{933493F8-FAAD-40EF-AA4B-D3456CD338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53" y="2259"/>
              <a:ext cx="55" cy="148"/>
            </a:xfrm>
            <a:prstGeom prst="moon">
              <a:avLst>
                <a:gd name="adj" fmla="val 3272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AutoShape 554">
              <a:extLst>
                <a:ext uri="{FF2B5EF4-FFF2-40B4-BE49-F238E27FC236}">
                  <a16:creationId xmlns:a16="http://schemas.microsoft.com/office/drawing/2014/main" id="{209FF424-8C51-4460-A515-5E0C499F5E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71" y="2259"/>
              <a:ext cx="55" cy="148"/>
            </a:xfrm>
            <a:prstGeom prst="moon">
              <a:avLst>
                <a:gd name="adj" fmla="val 3272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Oval 555">
              <a:extLst>
                <a:ext uri="{FF2B5EF4-FFF2-40B4-BE49-F238E27FC236}">
                  <a16:creationId xmlns:a16="http://schemas.microsoft.com/office/drawing/2014/main" id="{E39F1EF8-6F7C-44B2-BB15-2BD29C400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9" y="2553"/>
              <a:ext cx="101" cy="33"/>
            </a:xfrm>
            <a:prstGeom prst="ellipse">
              <a:avLst/>
            </a:prstGeom>
            <a:solidFill>
              <a:srgbClr val="FF00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" name="Group 632">
            <a:extLst>
              <a:ext uri="{FF2B5EF4-FFF2-40B4-BE49-F238E27FC236}">
                <a16:creationId xmlns:a16="http://schemas.microsoft.com/office/drawing/2014/main" id="{2244C038-DE52-4E71-8750-6C8BE14C349B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979488"/>
            <a:ext cx="1439863" cy="1296987"/>
            <a:chOff x="2666" y="1842"/>
            <a:chExt cx="907" cy="817"/>
          </a:xfrm>
        </p:grpSpPr>
        <p:sp>
          <p:nvSpPr>
            <p:cNvPr id="83" name="AutoShape 344">
              <a:extLst>
                <a:ext uri="{FF2B5EF4-FFF2-40B4-BE49-F238E27FC236}">
                  <a16:creationId xmlns:a16="http://schemas.microsoft.com/office/drawing/2014/main" id="{34F6F5B1-FBDD-48C5-8184-EBFCBDF1CEC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66" y="2205"/>
              <a:ext cx="907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AutoShape 345">
              <a:extLst>
                <a:ext uri="{FF2B5EF4-FFF2-40B4-BE49-F238E27FC236}">
                  <a16:creationId xmlns:a16="http://schemas.microsoft.com/office/drawing/2014/main" id="{56501B83-9E30-4147-8E92-520A00A8CB6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756" y="2205"/>
              <a:ext cx="726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A15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Oval 346">
              <a:extLst>
                <a:ext uri="{FF2B5EF4-FFF2-40B4-BE49-F238E27FC236}">
                  <a16:creationId xmlns:a16="http://schemas.microsoft.com/office/drawing/2014/main" id="{F97938FC-C64D-4096-B732-F53E8E6E9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1842"/>
              <a:ext cx="817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" name="Group 347">
              <a:extLst>
                <a:ext uri="{FF2B5EF4-FFF2-40B4-BE49-F238E27FC236}">
                  <a16:creationId xmlns:a16="http://schemas.microsoft.com/office/drawing/2014/main" id="{C369D597-93FE-4F1B-9C6C-609C049EEA3B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3346" y="2296"/>
              <a:ext cx="179" cy="181"/>
              <a:chOff x="355" y="485"/>
              <a:chExt cx="224" cy="227"/>
            </a:xfrm>
          </p:grpSpPr>
          <p:sp>
            <p:nvSpPr>
              <p:cNvPr id="127" name="Freeform 348">
                <a:extLst>
                  <a:ext uri="{FF2B5EF4-FFF2-40B4-BE49-F238E27FC236}">
                    <a16:creationId xmlns:a16="http://schemas.microsoft.com/office/drawing/2014/main" id="{9C46C3F9-02C1-43FA-84D7-EDE8DA76A154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8" name="Freeform 349">
                <a:extLst>
                  <a:ext uri="{FF2B5EF4-FFF2-40B4-BE49-F238E27FC236}">
                    <a16:creationId xmlns:a16="http://schemas.microsoft.com/office/drawing/2014/main" id="{FDB880E3-E678-41FD-BC54-50D68B8306C7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7" name="Group 350">
              <a:extLst>
                <a:ext uri="{FF2B5EF4-FFF2-40B4-BE49-F238E27FC236}">
                  <a16:creationId xmlns:a16="http://schemas.microsoft.com/office/drawing/2014/main" id="{9F90ED25-7C43-44D1-B265-05A3D928C2CB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2714" y="2296"/>
              <a:ext cx="179" cy="181"/>
              <a:chOff x="355" y="485"/>
              <a:chExt cx="224" cy="227"/>
            </a:xfrm>
          </p:grpSpPr>
          <p:sp>
            <p:nvSpPr>
              <p:cNvPr id="125" name="Freeform 351">
                <a:extLst>
                  <a:ext uri="{FF2B5EF4-FFF2-40B4-BE49-F238E27FC236}">
                    <a16:creationId xmlns:a16="http://schemas.microsoft.com/office/drawing/2014/main" id="{DE06175D-1B54-4A98-A460-58E70813B012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6" name="Freeform 352">
                <a:extLst>
                  <a:ext uri="{FF2B5EF4-FFF2-40B4-BE49-F238E27FC236}">
                    <a16:creationId xmlns:a16="http://schemas.microsoft.com/office/drawing/2014/main" id="{97BCAC33-7C60-4AB9-BD8A-9CD9A9B28D85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8" name="Oval 353">
              <a:extLst>
                <a:ext uri="{FF2B5EF4-FFF2-40B4-BE49-F238E27FC236}">
                  <a16:creationId xmlns:a16="http://schemas.microsoft.com/office/drawing/2014/main" id="{6AD215FA-4F2E-4C8B-A2E3-FF41BFD7E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2114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" name="Oval 354">
              <a:extLst>
                <a:ext uri="{FF2B5EF4-FFF2-40B4-BE49-F238E27FC236}">
                  <a16:creationId xmlns:a16="http://schemas.microsoft.com/office/drawing/2014/main" id="{CED31117-6044-4374-A230-E5B96E126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14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" name="Oval 355">
              <a:extLst>
                <a:ext uri="{FF2B5EF4-FFF2-40B4-BE49-F238E27FC236}">
                  <a16:creationId xmlns:a16="http://schemas.microsoft.com/office/drawing/2014/main" id="{E82DDA0F-94E4-49BF-9BE4-9B43E34A2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978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" name="AutoShape 356">
              <a:extLst>
                <a:ext uri="{FF2B5EF4-FFF2-40B4-BE49-F238E27FC236}">
                  <a16:creationId xmlns:a16="http://schemas.microsoft.com/office/drawing/2014/main" id="{4BCE181A-81CB-46B0-9E98-46C374BFF7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76" y="2140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" name="AutoShape 357">
              <a:extLst>
                <a:ext uri="{FF2B5EF4-FFF2-40B4-BE49-F238E27FC236}">
                  <a16:creationId xmlns:a16="http://schemas.microsoft.com/office/drawing/2014/main" id="{A259CB8A-ECE7-4E7D-BC80-151AB59AF1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773565" flipH="1">
              <a:off x="2915" y="2137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" name="Freeform 359">
              <a:extLst>
                <a:ext uri="{FF2B5EF4-FFF2-40B4-BE49-F238E27FC236}">
                  <a16:creationId xmlns:a16="http://schemas.microsoft.com/office/drawing/2014/main" id="{BE094E32-9DFA-4F32-9D14-2C8C0C005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" y="2477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94" name="Group 360">
              <a:extLst>
                <a:ext uri="{FF2B5EF4-FFF2-40B4-BE49-F238E27FC236}">
                  <a16:creationId xmlns:a16="http://schemas.microsoft.com/office/drawing/2014/main" id="{9AD5C932-3046-4DD3-A5F9-3864022BAD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1933"/>
              <a:ext cx="499" cy="317"/>
              <a:chOff x="489" y="1888"/>
              <a:chExt cx="499" cy="362"/>
            </a:xfrm>
          </p:grpSpPr>
          <p:grpSp>
            <p:nvGrpSpPr>
              <p:cNvPr id="117" name="Group 361">
                <a:extLst>
                  <a:ext uri="{FF2B5EF4-FFF2-40B4-BE49-F238E27FC236}">
                    <a16:creationId xmlns:a16="http://schemas.microsoft.com/office/drawing/2014/main" id="{FBA89F2D-695B-481E-B1F7-BCD2032737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122" name="AutoShape 362">
                  <a:extLst>
                    <a:ext uri="{FF2B5EF4-FFF2-40B4-BE49-F238E27FC236}">
                      <a16:creationId xmlns:a16="http://schemas.microsoft.com/office/drawing/2014/main" id="{9BA13FC9-E2DD-4498-8EB3-F7B6496D3C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" name="AutoShape 363">
                  <a:extLst>
                    <a:ext uri="{FF2B5EF4-FFF2-40B4-BE49-F238E27FC236}">
                      <a16:creationId xmlns:a16="http://schemas.microsoft.com/office/drawing/2014/main" id="{AB021B94-291A-4FBA-9382-2BC0413615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" name="AutoShape 364">
                  <a:extLst>
                    <a:ext uri="{FF2B5EF4-FFF2-40B4-BE49-F238E27FC236}">
                      <a16:creationId xmlns:a16="http://schemas.microsoft.com/office/drawing/2014/main" id="{06938D03-6E41-4B02-BF5C-6B2B2D3655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8" name="Group 365">
                <a:extLst>
                  <a:ext uri="{FF2B5EF4-FFF2-40B4-BE49-F238E27FC236}">
                    <a16:creationId xmlns:a16="http://schemas.microsoft.com/office/drawing/2014/main" id="{CBA894B9-1673-4E96-A43B-48983E6CFD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119" name="AutoShape 366">
                  <a:extLst>
                    <a:ext uri="{FF2B5EF4-FFF2-40B4-BE49-F238E27FC236}">
                      <a16:creationId xmlns:a16="http://schemas.microsoft.com/office/drawing/2014/main" id="{7D031D94-EB3F-4904-9099-759DB4AD76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0" name="AutoShape 367">
                  <a:extLst>
                    <a:ext uri="{FF2B5EF4-FFF2-40B4-BE49-F238E27FC236}">
                      <a16:creationId xmlns:a16="http://schemas.microsoft.com/office/drawing/2014/main" id="{D2E22C94-53DD-4997-8D98-D7D8ECCDB5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1" name="AutoShape 368">
                  <a:extLst>
                    <a:ext uri="{FF2B5EF4-FFF2-40B4-BE49-F238E27FC236}">
                      <a16:creationId xmlns:a16="http://schemas.microsoft.com/office/drawing/2014/main" id="{5666062C-90F7-4A54-AA3B-EFE545D7EC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95" name="Oval 369">
              <a:extLst>
                <a:ext uri="{FF2B5EF4-FFF2-40B4-BE49-F238E27FC236}">
                  <a16:creationId xmlns:a16="http://schemas.microsoft.com/office/drawing/2014/main" id="{FD311B72-DF8F-4B1A-BE1C-D29A4D07F3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7" y="2432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" name="Oval 370">
              <a:extLst>
                <a:ext uri="{FF2B5EF4-FFF2-40B4-BE49-F238E27FC236}">
                  <a16:creationId xmlns:a16="http://schemas.microsoft.com/office/drawing/2014/main" id="{83955A6C-D61C-4D20-8E86-376830AAC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2432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7" name="Group 371">
              <a:extLst>
                <a:ext uri="{FF2B5EF4-FFF2-40B4-BE49-F238E27FC236}">
                  <a16:creationId xmlns:a16="http://schemas.microsoft.com/office/drawing/2014/main" id="{CD35CDFF-BDD5-4505-BA03-B08809DB88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2250"/>
              <a:ext cx="98" cy="144"/>
              <a:chOff x="526" y="2243"/>
              <a:chExt cx="98" cy="144"/>
            </a:xfrm>
          </p:grpSpPr>
          <p:sp>
            <p:nvSpPr>
              <p:cNvPr id="114" name="Oval 372">
                <a:extLst>
                  <a:ext uri="{FF2B5EF4-FFF2-40B4-BE49-F238E27FC236}">
                    <a16:creationId xmlns:a16="http://schemas.microsoft.com/office/drawing/2014/main" id="{6E51FA82-A7EC-4BED-8000-521909D02C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251"/>
                <a:ext cx="89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Oval 373">
                <a:extLst>
                  <a:ext uri="{FF2B5EF4-FFF2-40B4-BE49-F238E27FC236}">
                    <a16:creationId xmlns:a16="http://schemas.microsoft.com/office/drawing/2014/main" id="{2487A844-0703-4352-AFA6-B9CE7413F7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226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" name="AutoShape 374">
                <a:extLst>
                  <a:ext uri="{FF2B5EF4-FFF2-40B4-BE49-F238E27FC236}">
                    <a16:creationId xmlns:a16="http://schemas.microsoft.com/office/drawing/2014/main" id="{6574CFF0-EC24-41FF-B6AA-42FC90F52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526" y="2243"/>
                <a:ext cx="20" cy="46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8" name="Group 375">
              <a:extLst>
                <a:ext uri="{FF2B5EF4-FFF2-40B4-BE49-F238E27FC236}">
                  <a16:creationId xmlns:a16="http://schemas.microsoft.com/office/drawing/2014/main" id="{C5401DED-4E93-48D6-9968-A257C6D30E32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255" y="2250"/>
              <a:ext cx="98" cy="144"/>
              <a:chOff x="526" y="2243"/>
              <a:chExt cx="98" cy="144"/>
            </a:xfrm>
          </p:grpSpPr>
          <p:sp>
            <p:nvSpPr>
              <p:cNvPr id="111" name="Oval 376">
                <a:extLst>
                  <a:ext uri="{FF2B5EF4-FFF2-40B4-BE49-F238E27FC236}">
                    <a16:creationId xmlns:a16="http://schemas.microsoft.com/office/drawing/2014/main" id="{82EDD0C3-B7B6-45A1-B188-E2B6A56B92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251"/>
                <a:ext cx="89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" name="Oval 377">
                <a:extLst>
                  <a:ext uri="{FF2B5EF4-FFF2-40B4-BE49-F238E27FC236}">
                    <a16:creationId xmlns:a16="http://schemas.microsoft.com/office/drawing/2014/main" id="{63D61E21-115C-4541-AB02-E940CC2CC4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226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" name="AutoShape 378">
                <a:extLst>
                  <a:ext uri="{FF2B5EF4-FFF2-40B4-BE49-F238E27FC236}">
                    <a16:creationId xmlns:a16="http://schemas.microsoft.com/office/drawing/2014/main" id="{D61B15F3-CF67-4033-93AF-CFF35BADC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526" y="2243"/>
                <a:ext cx="20" cy="46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9" name="Group 379">
              <a:extLst>
                <a:ext uri="{FF2B5EF4-FFF2-40B4-BE49-F238E27FC236}">
                  <a16:creationId xmlns:a16="http://schemas.microsoft.com/office/drawing/2014/main" id="{91F83E1D-2367-4C54-9F21-D574D04669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8" y="1867"/>
              <a:ext cx="363" cy="99"/>
              <a:chOff x="580" y="1822"/>
              <a:chExt cx="363" cy="99"/>
            </a:xfrm>
          </p:grpSpPr>
          <p:sp>
            <p:nvSpPr>
              <p:cNvPr id="109" name="Oval 380">
                <a:extLst>
                  <a:ext uri="{FF2B5EF4-FFF2-40B4-BE49-F238E27FC236}">
                    <a16:creationId xmlns:a16="http://schemas.microsoft.com/office/drawing/2014/main" id="{7869B107-74CD-46E9-8BD4-A65BB60D8B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26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" name="Oval 381">
                <a:extLst>
                  <a:ext uri="{FF2B5EF4-FFF2-40B4-BE49-F238E27FC236}">
                    <a16:creationId xmlns:a16="http://schemas.microsoft.com/office/drawing/2014/main" id="{651D12E3-DA76-4682-B0E3-883D6B944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" y="1822"/>
                <a:ext cx="303" cy="7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0" name="Group 567">
              <a:extLst>
                <a:ext uri="{FF2B5EF4-FFF2-40B4-BE49-F238E27FC236}">
                  <a16:creationId xmlns:a16="http://schemas.microsoft.com/office/drawing/2014/main" id="{2AA42FF0-59E4-446D-A154-B3DFC9E2A212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3347" y="1888"/>
              <a:ext cx="136" cy="136"/>
              <a:chOff x="2394" y="1117"/>
              <a:chExt cx="318" cy="317"/>
            </a:xfrm>
          </p:grpSpPr>
          <p:sp>
            <p:nvSpPr>
              <p:cNvPr id="105" name="Freeform 568">
                <a:extLst>
                  <a:ext uri="{FF2B5EF4-FFF2-40B4-BE49-F238E27FC236}">
                    <a16:creationId xmlns:a16="http://schemas.microsoft.com/office/drawing/2014/main" id="{45F8AFF5-A48C-4C48-89BC-86916A784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6" y="1298"/>
                <a:ext cx="136" cy="136"/>
              </a:xfrm>
              <a:custGeom>
                <a:avLst/>
                <a:gdLst>
                  <a:gd name="T0" fmla="*/ 0 w 136"/>
                  <a:gd name="T1" fmla="*/ 0 h 136"/>
                  <a:gd name="T2" fmla="*/ 136 w 136"/>
                  <a:gd name="T3" fmla="*/ 0 h 136"/>
                  <a:gd name="T4" fmla="*/ 136 w 136"/>
                  <a:gd name="T5" fmla="*/ 46 h 136"/>
                  <a:gd name="T6" fmla="*/ 46 w 136"/>
                  <a:gd name="T7" fmla="*/ 46 h 136"/>
                  <a:gd name="T8" fmla="*/ 46 w 136"/>
                  <a:gd name="T9" fmla="*/ 136 h 136"/>
                  <a:gd name="T10" fmla="*/ 0 w 136"/>
                  <a:gd name="T11" fmla="*/ 136 h 136"/>
                  <a:gd name="T12" fmla="*/ 0 w 136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36">
                    <a:moveTo>
                      <a:pt x="0" y="0"/>
                    </a:moveTo>
                    <a:lnTo>
                      <a:pt x="136" y="0"/>
                    </a:lnTo>
                    <a:lnTo>
                      <a:pt x="136" y="46"/>
                    </a:lnTo>
                    <a:lnTo>
                      <a:pt x="46" y="46"/>
                    </a:lnTo>
                    <a:lnTo>
                      <a:pt x="46" y="136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" name="Freeform 569">
                <a:extLst>
                  <a:ext uri="{FF2B5EF4-FFF2-40B4-BE49-F238E27FC236}">
                    <a16:creationId xmlns:a16="http://schemas.microsoft.com/office/drawing/2014/main" id="{2F853AF2-2E77-483E-8CE8-8ED4A172365A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2394" y="1298"/>
                <a:ext cx="136" cy="136"/>
              </a:xfrm>
              <a:custGeom>
                <a:avLst/>
                <a:gdLst>
                  <a:gd name="T0" fmla="*/ 0 w 136"/>
                  <a:gd name="T1" fmla="*/ 0 h 136"/>
                  <a:gd name="T2" fmla="*/ 136 w 136"/>
                  <a:gd name="T3" fmla="*/ 0 h 136"/>
                  <a:gd name="T4" fmla="*/ 136 w 136"/>
                  <a:gd name="T5" fmla="*/ 46 h 136"/>
                  <a:gd name="T6" fmla="*/ 46 w 136"/>
                  <a:gd name="T7" fmla="*/ 46 h 136"/>
                  <a:gd name="T8" fmla="*/ 46 w 136"/>
                  <a:gd name="T9" fmla="*/ 136 h 136"/>
                  <a:gd name="T10" fmla="*/ 0 w 136"/>
                  <a:gd name="T11" fmla="*/ 136 h 136"/>
                  <a:gd name="T12" fmla="*/ 0 w 136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36">
                    <a:moveTo>
                      <a:pt x="0" y="0"/>
                    </a:moveTo>
                    <a:lnTo>
                      <a:pt x="136" y="0"/>
                    </a:lnTo>
                    <a:lnTo>
                      <a:pt x="136" y="46"/>
                    </a:lnTo>
                    <a:lnTo>
                      <a:pt x="46" y="46"/>
                    </a:lnTo>
                    <a:lnTo>
                      <a:pt x="46" y="136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" name="Freeform 570">
                <a:extLst>
                  <a:ext uri="{FF2B5EF4-FFF2-40B4-BE49-F238E27FC236}">
                    <a16:creationId xmlns:a16="http://schemas.microsoft.com/office/drawing/2014/main" id="{AA795855-0078-4397-BD68-5631A93A1094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576" y="1117"/>
                <a:ext cx="136" cy="136"/>
              </a:xfrm>
              <a:custGeom>
                <a:avLst/>
                <a:gdLst>
                  <a:gd name="T0" fmla="*/ 0 w 136"/>
                  <a:gd name="T1" fmla="*/ 0 h 136"/>
                  <a:gd name="T2" fmla="*/ 136 w 136"/>
                  <a:gd name="T3" fmla="*/ 0 h 136"/>
                  <a:gd name="T4" fmla="*/ 136 w 136"/>
                  <a:gd name="T5" fmla="*/ 46 h 136"/>
                  <a:gd name="T6" fmla="*/ 46 w 136"/>
                  <a:gd name="T7" fmla="*/ 46 h 136"/>
                  <a:gd name="T8" fmla="*/ 46 w 136"/>
                  <a:gd name="T9" fmla="*/ 136 h 136"/>
                  <a:gd name="T10" fmla="*/ 0 w 136"/>
                  <a:gd name="T11" fmla="*/ 136 h 136"/>
                  <a:gd name="T12" fmla="*/ 0 w 136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36">
                    <a:moveTo>
                      <a:pt x="0" y="0"/>
                    </a:moveTo>
                    <a:lnTo>
                      <a:pt x="136" y="0"/>
                    </a:lnTo>
                    <a:lnTo>
                      <a:pt x="136" y="46"/>
                    </a:lnTo>
                    <a:lnTo>
                      <a:pt x="46" y="46"/>
                    </a:lnTo>
                    <a:lnTo>
                      <a:pt x="46" y="136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" name="Freeform 571">
                <a:extLst>
                  <a:ext uri="{FF2B5EF4-FFF2-40B4-BE49-F238E27FC236}">
                    <a16:creationId xmlns:a16="http://schemas.microsoft.com/office/drawing/2014/main" id="{6B5F6514-3ADD-4235-9987-B769A48BF542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2394" y="1117"/>
                <a:ext cx="136" cy="136"/>
              </a:xfrm>
              <a:custGeom>
                <a:avLst/>
                <a:gdLst>
                  <a:gd name="T0" fmla="*/ 0 w 136"/>
                  <a:gd name="T1" fmla="*/ 0 h 136"/>
                  <a:gd name="T2" fmla="*/ 136 w 136"/>
                  <a:gd name="T3" fmla="*/ 0 h 136"/>
                  <a:gd name="T4" fmla="*/ 136 w 136"/>
                  <a:gd name="T5" fmla="*/ 46 h 136"/>
                  <a:gd name="T6" fmla="*/ 46 w 136"/>
                  <a:gd name="T7" fmla="*/ 46 h 136"/>
                  <a:gd name="T8" fmla="*/ 46 w 136"/>
                  <a:gd name="T9" fmla="*/ 136 h 136"/>
                  <a:gd name="T10" fmla="*/ 0 w 136"/>
                  <a:gd name="T11" fmla="*/ 136 h 136"/>
                  <a:gd name="T12" fmla="*/ 0 w 136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36">
                    <a:moveTo>
                      <a:pt x="0" y="0"/>
                    </a:moveTo>
                    <a:lnTo>
                      <a:pt x="136" y="0"/>
                    </a:lnTo>
                    <a:lnTo>
                      <a:pt x="136" y="46"/>
                    </a:lnTo>
                    <a:lnTo>
                      <a:pt x="46" y="46"/>
                    </a:lnTo>
                    <a:lnTo>
                      <a:pt x="46" y="136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1" name="Group 578">
              <a:extLst>
                <a:ext uri="{FF2B5EF4-FFF2-40B4-BE49-F238E27FC236}">
                  <a16:creationId xmlns:a16="http://schemas.microsoft.com/office/drawing/2014/main" id="{571F72E0-C96A-4E9F-B643-71E68EB25E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5" y="2523"/>
              <a:ext cx="90" cy="45"/>
              <a:chOff x="3009" y="2504"/>
              <a:chExt cx="220" cy="73"/>
            </a:xfrm>
          </p:grpSpPr>
          <p:sp>
            <p:nvSpPr>
              <p:cNvPr id="102" name="AutoShape 358">
                <a:extLst>
                  <a:ext uri="{FF2B5EF4-FFF2-40B4-BE49-F238E27FC236}">
                    <a16:creationId xmlns:a16="http://schemas.microsoft.com/office/drawing/2014/main" id="{B4ECFD67-84E4-4C15-B194-81FB65BE66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0">
                <a:off x="3108" y="2444"/>
                <a:ext cx="23" cy="181"/>
              </a:xfrm>
              <a:prstGeom prst="moon">
                <a:avLst>
                  <a:gd name="adj" fmla="val 42222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AutoShape 574">
                <a:extLst>
                  <a:ext uri="{FF2B5EF4-FFF2-40B4-BE49-F238E27FC236}">
                    <a16:creationId xmlns:a16="http://schemas.microsoft.com/office/drawing/2014/main" id="{2DDB4EF1-BA48-4C02-9A6E-9526F23BCF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7" y="2504"/>
                <a:ext cx="22" cy="73"/>
              </a:xfrm>
              <a:prstGeom prst="moon">
                <a:avLst>
                  <a:gd name="adj" fmla="val 40000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AutoShape 577">
                <a:extLst>
                  <a:ext uri="{FF2B5EF4-FFF2-40B4-BE49-F238E27FC236}">
                    <a16:creationId xmlns:a16="http://schemas.microsoft.com/office/drawing/2014/main" id="{9224B645-FB74-41E5-A2C8-B790BA2BA1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009" y="2504"/>
                <a:ext cx="22" cy="73"/>
              </a:xfrm>
              <a:prstGeom prst="moon">
                <a:avLst>
                  <a:gd name="adj" fmla="val 40000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29" name="Group 630">
            <a:extLst>
              <a:ext uri="{FF2B5EF4-FFF2-40B4-BE49-F238E27FC236}">
                <a16:creationId xmlns:a16="http://schemas.microsoft.com/office/drawing/2014/main" id="{4944DBBD-AA48-4C75-AA06-4C7630D29379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981075"/>
            <a:ext cx="1439862" cy="1296988"/>
            <a:chOff x="5025" y="1843"/>
            <a:chExt cx="907" cy="817"/>
          </a:xfrm>
        </p:grpSpPr>
        <p:sp>
          <p:nvSpPr>
            <p:cNvPr id="130" name="AutoShape 478">
              <a:extLst>
                <a:ext uri="{FF2B5EF4-FFF2-40B4-BE49-F238E27FC236}">
                  <a16:creationId xmlns:a16="http://schemas.microsoft.com/office/drawing/2014/main" id="{66390C11-962F-4680-BC0D-ACB42DD94C1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025" y="2206"/>
              <a:ext cx="907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" name="AutoShape 479">
              <a:extLst>
                <a:ext uri="{FF2B5EF4-FFF2-40B4-BE49-F238E27FC236}">
                  <a16:creationId xmlns:a16="http://schemas.microsoft.com/office/drawing/2014/main" id="{3F2B6560-1CD6-4257-AB55-788D73E782B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115" y="2206"/>
              <a:ext cx="726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A15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" name="Oval 480">
              <a:extLst>
                <a:ext uri="{FF2B5EF4-FFF2-40B4-BE49-F238E27FC236}">
                  <a16:creationId xmlns:a16="http://schemas.microsoft.com/office/drawing/2014/main" id="{C59DAA55-9713-4EC8-B8C9-A4F0A4BFA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843"/>
              <a:ext cx="817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3" name="Group 481">
              <a:extLst>
                <a:ext uri="{FF2B5EF4-FFF2-40B4-BE49-F238E27FC236}">
                  <a16:creationId xmlns:a16="http://schemas.microsoft.com/office/drawing/2014/main" id="{9E35ECDE-8D8A-4AF3-8AF3-1F119FF85B83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5705" y="2297"/>
              <a:ext cx="179" cy="181"/>
              <a:chOff x="355" y="485"/>
              <a:chExt cx="224" cy="227"/>
            </a:xfrm>
          </p:grpSpPr>
          <p:sp>
            <p:nvSpPr>
              <p:cNvPr id="169" name="Freeform 482">
                <a:extLst>
                  <a:ext uri="{FF2B5EF4-FFF2-40B4-BE49-F238E27FC236}">
                    <a16:creationId xmlns:a16="http://schemas.microsoft.com/office/drawing/2014/main" id="{D6C91BFD-A46D-4B5F-B39C-AAE0220B8AD1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0" name="Freeform 483">
                <a:extLst>
                  <a:ext uri="{FF2B5EF4-FFF2-40B4-BE49-F238E27FC236}">
                    <a16:creationId xmlns:a16="http://schemas.microsoft.com/office/drawing/2014/main" id="{E0D72FB4-06FE-459B-BE72-1AE9B52F35CB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4" name="Group 484">
              <a:extLst>
                <a:ext uri="{FF2B5EF4-FFF2-40B4-BE49-F238E27FC236}">
                  <a16:creationId xmlns:a16="http://schemas.microsoft.com/office/drawing/2014/main" id="{61E22429-8E29-4AD6-BC47-6533D065032C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5073" y="2297"/>
              <a:ext cx="179" cy="181"/>
              <a:chOff x="355" y="485"/>
              <a:chExt cx="224" cy="227"/>
            </a:xfrm>
          </p:grpSpPr>
          <p:sp>
            <p:nvSpPr>
              <p:cNvPr id="167" name="Freeform 485">
                <a:extLst>
                  <a:ext uri="{FF2B5EF4-FFF2-40B4-BE49-F238E27FC236}">
                    <a16:creationId xmlns:a16="http://schemas.microsoft.com/office/drawing/2014/main" id="{E7948928-F156-4977-949B-94BB1EE32536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" name="Freeform 486">
                <a:extLst>
                  <a:ext uri="{FF2B5EF4-FFF2-40B4-BE49-F238E27FC236}">
                    <a16:creationId xmlns:a16="http://schemas.microsoft.com/office/drawing/2014/main" id="{168C4ECE-724A-43C1-AF59-29C7062B80C1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35" name="Oval 487">
              <a:extLst>
                <a:ext uri="{FF2B5EF4-FFF2-40B4-BE49-F238E27FC236}">
                  <a16:creationId xmlns:a16="http://schemas.microsoft.com/office/drawing/2014/main" id="{ED408093-29A6-4FD2-8B4E-3E9124A16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2115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Oval 488">
              <a:extLst>
                <a:ext uri="{FF2B5EF4-FFF2-40B4-BE49-F238E27FC236}">
                  <a16:creationId xmlns:a16="http://schemas.microsoft.com/office/drawing/2014/main" id="{AFF13014-809F-49E1-ACE5-B4A51447E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5" y="2115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Oval 489">
              <a:extLst>
                <a:ext uri="{FF2B5EF4-FFF2-40B4-BE49-F238E27FC236}">
                  <a16:creationId xmlns:a16="http://schemas.microsoft.com/office/drawing/2014/main" id="{D97AEFD9-76D4-4837-8420-5B7862FFBC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1979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AutoShape 490">
              <a:extLst>
                <a:ext uri="{FF2B5EF4-FFF2-40B4-BE49-F238E27FC236}">
                  <a16:creationId xmlns:a16="http://schemas.microsoft.com/office/drawing/2014/main" id="{F1011927-C524-4D70-ACE7-F3F54B02FA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773565" flipV="1">
              <a:off x="5635" y="2095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" name="AutoShape 491">
              <a:extLst>
                <a:ext uri="{FF2B5EF4-FFF2-40B4-BE49-F238E27FC236}">
                  <a16:creationId xmlns:a16="http://schemas.microsoft.com/office/drawing/2014/main" id="{5B9E9497-1CED-44BA-B0F0-B70EC1A7499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8600000" flipH="1" flipV="1">
              <a:off x="5274" y="2092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" name="Freeform 493">
              <a:extLst>
                <a:ext uri="{FF2B5EF4-FFF2-40B4-BE49-F238E27FC236}">
                  <a16:creationId xmlns:a16="http://schemas.microsoft.com/office/drawing/2014/main" id="{E3BB7CDD-FF08-46DF-9779-49A68BF07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2478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1" name="Group 494">
              <a:extLst>
                <a:ext uri="{FF2B5EF4-FFF2-40B4-BE49-F238E27FC236}">
                  <a16:creationId xmlns:a16="http://schemas.microsoft.com/office/drawing/2014/main" id="{3AF98728-BF8A-4CE5-A8E2-127F68211E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9" y="1934"/>
              <a:ext cx="499" cy="317"/>
              <a:chOff x="489" y="1888"/>
              <a:chExt cx="499" cy="362"/>
            </a:xfrm>
          </p:grpSpPr>
          <p:grpSp>
            <p:nvGrpSpPr>
              <p:cNvPr id="159" name="Group 495">
                <a:extLst>
                  <a:ext uri="{FF2B5EF4-FFF2-40B4-BE49-F238E27FC236}">
                    <a16:creationId xmlns:a16="http://schemas.microsoft.com/office/drawing/2014/main" id="{19CB408B-BD20-49FD-8E5F-ACD7CCD649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164" name="AutoShape 496">
                  <a:extLst>
                    <a:ext uri="{FF2B5EF4-FFF2-40B4-BE49-F238E27FC236}">
                      <a16:creationId xmlns:a16="http://schemas.microsoft.com/office/drawing/2014/main" id="{A2259900-4CCC-46B4-B945-816E42C690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" name="AutoShape 497">
                  <a:extLst>
                    <a:ext uri="{FF2B5EF4-FFF2-40B4-BE49-F238E27FC236}">
                      <a16:creationId xmlns:a16="http://schemas.microsoft.com/office/drawing/2014/main" id="{4350F825-1CF1-4128-A1A2-0B02863D4A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6" name="AutoShape 498">
                  <a:extLst>
                    <a:ext uri="{FF2B5EF4-FFF2-40B4-BE49-F238E27FC236}">
                      <a16:creationId xmlns:a16="http://schemas.microsoft.com/office/drawing/2014/main" id="{6D925251-5016-4894-A898-5C08F2D269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0" name="Group 499">
                <a:extLst>
                  <a:ext uri="{FF2B5EF4-FFF2-40B4-BE49-F238E27FC236}">
                    <a16:creationId xmlns:a16="http://schemas.microsoft.com/office/drawing/2014/main" id="{D479BB2D-565F-459F-BFA1-8FE017B0AE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161" name="AutoShape 500">
                  <a:extLst>
                    <a:ext uri="{FF2B5EF4-FFF2-40B4-BE49-F238E27FC236}">
                      <a16:creationId xmlns:a16="http://schemas.microsoft.com/office/drawing/2014/main" id="{3D9C8D6D-8C3F-415B-8596-37442E5D35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2" name="AutoShape 501">
                  <a:extLst>
                    <a:ext uri="{FF2B5EF4-FFF2-40B4-BE49-F238E27FC236}">
                      <a16:creationId xmlns:a16="http://schemas.microsoft.com/office/drawing/2014/main" id="{C14C0E4E-0DE4-4996-A753-E9578E1FEF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3" name="AutoShape 502">
                  <a:extLst>
                    <a:ext uri="{FF2B5EF4-FFF2-40B4-BE49-F238E27FC236}">
                      <a16:creationId xmlns:a16="http://schemas.microsoft.com/office/drawing/2014/main" id="{58155F96-68CD-41B6-87B5-CDB8F9CED8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2" name="Oval 503">
              <a:extLst>
                <a:ext uri="{FF2B5EF4-FFF2-40B4-BE49-F238E27FC236}">
                  <a16:creationId xmlns:a16="http://schemas.microsoft.com/office/drawing/2014/main" id="{6CA0A980-6611-4B38-BF14-511EF866C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2433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Oval 504">
              <a:extLst>
                <a:ext uri="{FF2B5EF4-FFF2-40B4-BE49-F238E27FC236}">
                  <a16:creationId xmlns:a16="http://schemas.microsoft.com/office/drawing/2014/main" id="{3CABBF4A-CB6F-41D9-8BCE-508BBAB98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2433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" name="Group 505">
              <a:extLst>
                <a:ext uri="{FF2B5EF4-FFF2-40B4-BE49-F238E27FC236}">
                  <a16:creationId xmlns:a16="http://schemas.microsoft.com/office/drawing/2014/main" id="{28F746FB-61BD-4D9A-B09C-A47A587A94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52" y="2251"/>
              <a:ext cx="98" cy="144"/>
              <a:chOff x="526" y="2243"/>
              <a:chExt cx="98" cy="144"/>
            </a:xfrm>
          </p:grpSpPr>
          <p:sp>
            <p:nvSpPr>
              <p:cNvPr id="156" name="Oval 506">
                <a:extLst>
                  <a:ext uri="{FF2B5EF4-FFF2-40B4-BE49-F238E27FC236}">
                    <a16:creationId xmlns:a16="http://schemas.microsoft.com/office/drawing/2014/main" id="{5B2C740F-63FF-4A7E-9358-6D4D55F1E8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251"/>
                <a:ext cx="89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Oval 507">
                <a:extLst>
                  <a:ext uri="{FF2B5EF4-FFF2-40B4-BE49-F238E27FC236}">
                    <a16:creationId xmlns:a16="http://schemas.microsoft.com/office/drawing/2014/main" id="{8B8DF6B5-8765-4E32-B34F-4B2752DD35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226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" name="AutoShape 508">
                <a:extLst>
                  <a:ext uri="{FF2B5EF4-FFF2-40B4-BE49-F238E27FC236}">
                    <a16:creationId xmlns:a16="http://schemas.microsoft.com/office/drawing/2014/main" id="{A84B7B78-7632-4A4A-ACAC-E7AC5D6F9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526" y="2243"/>
                <a:ext cx="20" cy="46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" name="Group 509">
              <a:extLst>
                <a:ext uri="{FF2B5EF4-FFF2-40B4-BE49-F238E27FC236}">
                  <a16:creationId xmlns:a16="http://schemas.microsoft.com/office/drawing/2014/main" id="{7BEDDAAD-D86D-40A2-B780-AD9AD46CA53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614" y="2251"/>
              <a:ext cx="98" cy="144"/>
              <a:chOff x="526" y="2243"/>
              <a:chExt cx="98" cy="144"/>
            </a:xfrm>
          </p:grpSpPr>
          <p:sp>
            <p:nvSpPr>
              <p:cNvPr id="153" name="Oval 510">
                <a:extLst>
                  <a:ext uri="{FF2B5EF4-FFF2-40B4-BE49-F238E27FC236}">
                    <a16:creationId xmlns:a16="http://schemas.microsoft.com/office/drawing/2014/main" id="{8B801F28-D9EB-40B5-9138-E30F2FBDF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251"/>
                <a:ext cx="89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Oval 511">
                <a:extLst>
                  <a:ext uri="{FF2B5EF4-FFF2-40B4-BE49-F238E27FC236}">
                    <a16:creationId xmlns:a16="http://schemas.microsoft.com/office/drawing/2014/main" id="{D69CDEE0-35D5-44D8-B36D-EE458ED78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226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" name="AutoShape 512">
                <a:extLst>
                  <a:ext uri="{FF2B5EF4-FFF2-40B4-BE49-F238E27FC236}">
                    <a16:creationId xmlns:a16="http://schemas.microsoft.com/office/drawing/2014/main" id="{33407B69-72F6-47B9-B5BB-52115E352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526" y="2243"/>
                <a:ext cx="20" cy="46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" name="Group 513">
              <a:extLst>
                <a:ext uri="{FF2B5EF4-FFF2-40B4-BE49-F238E27FC236}">
                  <a16:creationId xmlns:a16="http://schemas.microsoft.com/office/drawing/2014/main" id="{1327D0DC-D6C4-4358-A10B-FF23987387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97" y="1868"/>
              <a:ext cx="363" cy="99"/>
              <a:chOff x="580" y="1822"/>
              <a:chExt cx="363" cy="99"/>
            </a:xfrm>
          </p:grpSpPr>
          <p:sp>
            <p:nvSpPr>
              <p:cNvPr id="151" name="Oval 514">
                <a:extLst>
                  <a:ext uri="{FF2B5EF4-FFF2-40B4-BE49-F238E27FC236}">
                    <a16:creationId xmlns:a16="http://schemas.microsoft.com/office/drawing/2014/main" id="{8F124252-EC86-4062-984F-FA92E07F8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26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" name="Oval 515">
                <a:extLst>
                  <a:ext uri="{FF2B5EF4-FFF2-40B4-BE49-F238E27FC236}">
                    <a16:creationId xmlns:a16="http://schemas.microsoft.com/office/drawing/2014/main" id="{62913E4D-43E2-434B-856F-67060791E6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" y="1822"/>
                <a:ext cx="303" cy="7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" name="Group 610">
              <a:extLst>
                <a:ext uri="{FF2B5EF4-FFF2-40B4-BE49-F238E27FC236}">
                  <a16:creationId xmlns:a16="http://schemas.microsoft.com/office/drawing/2014/main" id="{E1F727AF-2FF4-4B51-BC23-A43F7E715A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51" y="2069"/>
              <a:ext cx="91" cy="227"/>
              <a:chOff x="5705" y="1117"/>
              <a:chExt cx="91" cy="227"/>
            </a:xfrm>
          </p:grpSpPr>
          <p:sp>
            <p:nvSpPr>
              <p:cNvPr id="149" name="Freeform 611">
                <a:extLst>
                  <a:ext uri="{FF2B5EF4-FFF2-40B4-BE49-F238E27FC236}">
                    <a16:creationId xmlns:a16="http://schemas.microsoft.com/office/drawing/2014/main" id="{EBE16C53-9891-4737-B0D6-A51049F5F7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0" name="AutoShape 612">
                <a:extLst>
                  <a:ext uri="{FF2B5EF4-FFF2-40B4-BE49-F238E27FC236}">
                    <a16:creationId xmlns:a16="http://schemas.microsoft.com/office/drawing/2014/main" id="{EEA75C93-145E-4A1A-9DD0-997752E125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8" name="AutoShape 492">
              <a:extLst>
                <a:ext uri="{FF2B5EF4-FFF2-40B4-BE49-F238E27FC236}">
                  <a16:creationId xmlns:a16="http://schemas.microsoft.com/office/drawing/2014/main" id="{CD7A4A21-2F0B-488C-A2FA-5AFC8A8643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468" y="2490"/>
              <a:ext cx="22" cy="90"/>
            </a:xfrm>
            <a:prstGeom prst="moon">
              <a:avLst>
                <a:gd name="adj" fmla="val 6444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1" name="Group 631">
            <a:extLst>
              <a:ext uri="{FF2B5EF4-FFF2-40B4-BE49-F238E27FC236}">
                <a16:creationId xmlns:a16="http://schemas.microsoft.com/office/drawing/2014/main" id="{5B434B22-7731-4074-B62B-BA4B3F23F085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981075"/>
            <a:ext cx="1439863" cy="1296988"/>
            <a:chOff x="3846" y="1843"/>
            <a:chExt cx="907" cy="817"/>
          </a:xfrm>
        </p:grpSpPr>
        <p:sp>
          <p:nvSpPr>
            <p:cNvPr id="172" name="AutoShape 411">
              <a:extLst>
                <a:ext uri="{FF2B5EF4-FFF2-40B4-BE49-F238E27FC236}">
                  <a16:creationId xmlns:a16="http://schemas.microsoft.com/office/drawing/2014/main" id="{A4D33BC0-5EC5-47DE-94F3-D780987CC96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846" y="2206"/>
              <a:ext cx="907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" name="AutoShape 412">
              <a:extLst>
                <a:ext uri="{FF2B5EF4-FFF2-40B4-BE49-F238E27FC236}">
                  <a16:creationId xmlns:a16="http://schemas.microsoft.com/office/drawing/2014/main" id="{6942CEAB-2956-4A7D-9973-F4B46913A0F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936" y="2206"/>
              <a:ext cx="726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A15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" name="Oval 413">
              <a:extLst>
                <a:ext uri="{FF2B5EF4-FFF2-40B4-BE49-F238E27FC236}">
                  <a16:creationId xmlns:a16="http://schemas.microsoft.com/office/drawing/2014/main" id="{CE55FFEA-0DCD-421F-AB52-EB74687E3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1843"/>
              <a:ext cx="817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5" name="Group 414">
              <a:extLst>
                <a:ext uri="{FF2B5EF4-FFF2-40B4-BE49-F238E27FC236}">
                  <a16:creationId xmlns:a16="http://schemas.microsoft.com/office/drawing/2014/main" id="{DDD8C11C-00FF-4E34-A2E0-348B0940F418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4526" y="2297"/>
              <a:ext cx="179" cy="181"/>
              <a:chOff x="355" y="485"/>
              <a:chExt cx="224" cy="227"/>
            </a:xfrm>
          </p:grpSpPr>
          <p:sp>
            <p:nvSpPr>
              <p:cNvPr id="207" name="Freeform 415">
                <a:extLst>
                  <a:ext uri="{FF2B5EF4-FFF2-40B4-BE49-F238E27FC236}">
                    <a16:creationId xmlns:a16="http://schemas.microsoft.com/office/drawing/2014/main" id="{585D6AD5-2E47-49F2-9373-32EA9FD52CBC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8" name="Freeform 416">
                <a:extLst>
                  <a:ext uri="{FF2B5EF4-FFF2-40B4-BE49-F238E27FC236}">
                    <a16:creationId xmlns:a16="http://schemas.microsoft.com/office/drawing/2014/main" id="{6457865D-FEC3-4F2C-BB61-DE3AB4290C40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76" name="Group 417">
              <a:extLst>
                <a:ext uri="{FF2B5EF4-FFF2-40B4-BE49-F238E27FC236}">
                  <a16:creationId xmlns:a16="http://schemas.microsoft.com/office/drawing/2014/main" id="{434066B4-313B-4CD5-A68A-60343DE6A299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3894" y="2297"/>
              <a:ext cx="179" cy="181"/>
              <a:chOff x="355" y="485"/>
              <a:chExt cx="224" cy="227"/>
            </a:xfrm>
          </p:grpSpPr>
          <p:sp>
            <p:nvSpPr>
              <p:cNvPr id="205" name="Freeform 418">
                <a:extLst>
                  <a:ext uri="{FF2B5EF4-FFF2-40B4-BE49-F238E27FC236}">
                    <a16:creationId xmlns:a16="http://schemas.microsoft.com/office/drawing/2014/main" id="{C07A39A0-3425-4E9C-AB46-72B6C30DD8A6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" name="Freeform 419">
                <a:extLst>
                  <a:ext uri="{FF2B5EF4-FFF2-40B4-BE49-F238E27FC236}">
                    <a16:creationId xmlns:a16="http://schemas.microsoft.com/office/drawing/2014/main" id="{2977395C-5DA2-4E14-AA41-122E084D474B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77" name="Oval 420">
              <a:extLst>
                <a:ext uri="{FF2B5EF4-FFF2-40B4-BE49-F238E27FC236}">
                  <a16:creationId xmlns:a16="http://schemas.microsoft.com/office/drawing/2014/main" id="{ED6F8622-C96B-42E1-A59B-ADDA74788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2115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8" name="Oval 421">
              <a:extLst>
                <a:ext uri="{FF2B5EF4-FFF2-40B4-BE49-F238E27FC236}">
                  <a16:creationId xmlns:a16="http://schemas.microsoft.com/office/drawing/2014/main" id="{E39D8616-0372-405D-8800-A6A17D73A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6" y="2115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9" name="Oval 422">
              <a:extLst>
                <a:ext uri="{FF2B5EF4-FFF2-40B4-BE49-F238E27FC236}">
                  <a16:creationId xmlns:a16="http://schemas.microsoft.com/office/drawing/2014/main" id="{7B222CE6-CB6D-4FD7-949A-6759342ED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1979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" name="AutoShape 423">
              <a:extLst>
                <a:ext uri="{FF2B5EF4-FFF2-40B4-BE49-F238E27FC236}">
                  <a16:creationId xmlns:a16="http://schemas.microsoft.com/office/drawing/2014/main" id="{07E2210A-F09D-46C6-9BD5-E68E604D2C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500000">
              <a:off x="4456" y="2120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" name="AutoShape 424">
              <a:extLst>
                <a:ext uri="{FF2B5EF4-FFF2-40B4-BE49-F238E27FC236}">
                  <a16:creationId xmlns:a16="http://schemas.microsoft.com/office/drawing/2014/main" id="{BA017BC9-E90D-4B62-B004-9E739D9AF8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173565" flipH="1">
              <a:off x="4095" y="2117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" name="Freeform 426">
              <a:extLst>
                <a:ext uri="{FF2B5EF4-FFF2-40B4-BE49-F238E27FC236}">
                  <a16:creationId xmlns:a16="http://schemas.microsoft.com/office/drawing/2014/main" id="{97A954A4-0C82-4BE5-A815-A0C5D0830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2478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3" name="Group 427">
              <a:extLst>
                <a:ext uri="{FF2B5EF4-FFF2-40B4-BE49-F238E27FC236}">
                  <a16:creationId xmlns:a16="http://schemas.microsoft.com/office/drawing/2014/main" id="{91B35311-965D-4A8C-82FF-1498EE8CAD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0" y="1934"/>
              <a:ext cx="499" cy="317"/>
              <a:chOff x="489" y="1888"/>
              <a:chExt cx="499" cy="362"/>
            </a:xfrm>
          </p:grpSpPr>
          <p:grpSp>
            <p:nvGrpSpPr>
              <p:cNvPr id="197" name="Group 428">
                <a:extLst>
                  <a:ext uri="{FF2B5EF4-FFF2-40B4-BE49-F238E27FC236}">
                    <a16:creationId xmlns:a16="http://schemas.microsoft.com/office/drawing/2014/main" id="{075CC7FE-F887-486B-BC92-5175C8B079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202" name="AutoShape 429">
                  <a:extLst>
                    <a:ext uri="{FF2B5EF4-FFF2-40B4-BE49-F238E27FC236}">
                      <a16:creationId xmlns:a16="http://schemas.microsoft.com/office/drawing/2014/main" id="{B1FB3B8A-7A82-4A0F-A803-AA2B0C7E12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3" name="AutoShape 430">
                  <a:extLst>
                    <a:ext uri="{FF2B5EF4-FFF2-40B4-BE49-F238E27FC236}">
                      <a16:creationId xmlns:a16="http://schemas.microsoft.com/office/drawing/2014/main" id="{59B7142C-6B01-43D0-A3CF-12A6EAEBD8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" name="AutoShape 431">
                  <a:extLst>
                    <a:ext uri="{FF2B5EF4-FFF2-40B4-BE49-F238E27FC236}">
                      <a16:creationId xmlns:a16="http://schemas.microsoft.com/office/drawing/2014/main" id="{5C8CAE73-53A3-4CE2-8514-3FA3238709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8" name="Group 432">
                <a:extLst>
                  <a:ext uri="{FF2B5EF4-FFF2-40B4-BE49-F238E27FC236}">
                    <a16:creationId xmlns:a16="http://schemas.microsoft.com/office/drawing/2014/main" id="{8F3431C6-2D9E-4EBA-9265-7F48E0B1D5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199" name="AutoShape 433">
                  <a:extLst>
                    <a:ext uri="{FF2B5EF4-FFF2-40B4-BE49-F238E27FC236}">
                      <a16:creationId xmlns:a16="http://schemas.microsoft.com/office/drawing/2014/main" id="{7BE426F4-A770-4211-9AF8-28938EFE58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0" name="AutoShape 434">
                  <a:extLst>
                    <a:ext uri="{FF2B5EF4-FFF2-40B4-BE49-F238E27FC236}">
                      <a16:creationId xmlns:a16="http://schemas.microsoft.com/office/drawing/2014/main" id="{F0A7B182-EC0E-4450-B8DB-327E8680C6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1" name="AutoShape 435">
                  <a:extLst>
                    <a:ext uri="{FF2B5EF4-FFF2-40B4-BE49-F238E27FC236}">
                      <a16:creationId xmlns:a16="http://schemas.microsoft.com/office/drawing/2014/main" id="{51AA43EE-425E-4B40-A334-53282CA28E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84" name="Oval 436">
              <a:extLst>
                <a:ext uri="{FF2B5EF4-FFF2-40B4-BE49-F238E27FC236}">
                  <a16:creationId xmlns:a16="http://schemas.microsoft.com/office/drawing/2014/main" id="{02A228FF-8A62-4E3F-9839-7AB81E566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433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" name="Oval 437">
              <a:extLst>
                <a:ext uri="{FF2B5EF4-FFF2-40B4-BE49-F238E27FC236}">
                  <a16:creationId xmlns:a16="http://schemas.microsoft.com/office/drawing/2014/main" id="{2D30DEAD-11F6-41B9-B2BA-2002796EF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" y="2433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" name="AutoShape 441">
              <a:extLst>
                <a:ext uri="{FF2B5EF4-FFF2-40B4-BE49-F238E27FC236}">
                  <a16:creationId xmlns:a16="http://schemas.microsoft.com/office/drawing/2014/main" id="{E1D320A9-1B88-4B7A-BAFB-E8417540A3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4073" y="2277"/>
              <a:ext cx="20" cy="4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" name="AutoShape 445">
              <a:extLst>
                <a:ext uri="{FF2B5EF4-FFF2-40B4-BE49-F238E27FC236}">
                  <a16:creationId xmlns:a16="http://schemas.microsoft.com/office/drawing/2014/main" id="{430A4482-4A27-49EC-AFAE-C3DC89A2F2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 flipH="1">
              <a:off x="4513" y="2277"/>
              <a:ext cx="20" cy="4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" name="Group 446">
              <a:extLst>
                <a:ext uri="{FF2B5EF4-FFF2-40B4-BE49-F238E27FC236}">
                  <a16:creationId xmlns:a16="http://schemas.microsoft.com/office/drawing/2014/main" id="{E988BBB4-96C2-47F8-A246-5F5EAF1D82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8" y="1868"/>
              <a:ext cx="363" cy="99"/>
              <a:chOff x="580" y="1822"/>
              <a:chExt cx="363" cy="99"/>
            </a:xfrm>
          </p:grpSpPr>
          <p:sp>
            <p:nvSpPr>
              <p:cNvPr id="195" name="Oval 447">
                <a:extLst>
                  <a:ext uri="{FF2B5EF4-FFF2-40B4-BE49-F238E27FC236}">
                    <a16:creationId xmlns:a16="http://schemas.microsoft.com/office/drawing/2014/main" id="{3F5786CD-D57C-4603-AD43-955D1BDBC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26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" name="Oval 448">
                <a:extLst>
                  <a:ext uri="{FF2B5EF4-FFF2-40B4-BE49-F238E27FC236}">
                    <a16:creationId xmlns:a16="http://schemas.microsoft.com/office/drawing/2014/main" id="{3D0DCA1F-C3C1-4572-B0F9-EA3EFFF6A2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" y="1822"/>
                <a:ext cx="303" cy="7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9" name="Group 615">
              <a:extLst>
                <a:ext uri="{FF2B5EF4-FFF2-40B4-BE49-F238E27FC236}">
                  <a16:creationId xmlns:a16="http://schemas.microsoft.com/office/drawing/2014/main" id="{764A1B25-97A3-497D-BEDA-710F6BE747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09" y="2321"/>
              <a:ext cx="45" cy="112"/>
              <a:chOff x="5705" y="1117"/>
              <a:chExt cx="91" cy="227"/>
            </a:xfrm>
          </p:grpSpPr>
          <p:sp>
            <p:nvSpPr>
              <p:cNvPr id="193" name="Freeform 616">
                <a:extLst>
                  <a:ext uri="{FF2B5EF4-FFF2-40B4-BE49-F238E27FC236}">
                    <a16:creationId xmlns:a16="http://schemas.microsoft.com/office/drawing/2014/main" id="{CE144FAD-C844-44CC-BB29-2B94341C08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" name="AutoShape 617">
                <a:extLst>
                  <a:ext uri="{FF2B5EF4-FFF2-40B4-BE49-F238E27FC236}">
                    <a16:creationId xmlns:a16="http://schemas.microsoft.com/office/drawing/2014/main" id="{AB0037A2-75FE-4919-91F2-365B37076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0" name="AutoShape 618">
              <a:extLst>
                <a:ext uri="{FF2B5EF4-FFF2-40B4-BE49-F238E27FC236}">
                  <a16:creationId xmlns:a16="http://schemas.microsoft.com/office/drawing/2014/main" id="{82C76B89-0FE6-46D7-82A4-B322117C17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116" y="2230"/>
              <a:ext cx="23" cy="170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" name="AutoShape 619">
              <a:extLst>
                <a:ext uri="{FF2B5EF4-FFF2-40B4-BE49-F238E27FC236}">
                  <a16:creationId xmlns:a16="http://schemas.microsoft.com/office/drawing/2014/main" id="{87FEA2A3-387B-443C-BA29-DC906786F0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56" y="2228"/>
              <a:ext cx="23" cy="170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" name="AutoShape 425">
              <a:extLst>
                <a:ext uri="{FF2B5EF4-FFF2-40B4-BE49-F238E27FC236}">
                  <a16:creationId xmlns:a16="http://schemas.microsoft.com/office/drawing/2014/main" id="{531BF908-4A21-4A83-BCFB-430925CE22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294" y="2501"/>
              <a:ext cx="11" cy="7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09" name="Text Box 689">
            <a:extLst>
              <a:ext uri="{FF2B5EF4-FFF2-40B4-BE49-F238E27FC236}">
                <a16:creationId xmlns:a16="http://schemas.microsoft.com/office/drawing/2014/main" id="{E0CBC3E5-CC5D-4EEC-82BF-316CAB6E9A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滝汗顔</a:t>
            </a:r>
          </a:p>
        </p:txBody>
      </p:sp>
      <p:sp>
        <p:nvSpPr>
          <p:cNvPr id="210" name="Text Box 690">
            <a:extLst>
              <a:ext uri="{FF2B5EF4-FFF2-40B4-BE49-F238E27FC236}">
                <a16:creationId xmlns:a16="http://schemas.microsoft.com/office/drawing/2014/main" id="{2E46149E-F88B-49CB-9C6A-980B0B14D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まったり顔</a:t>
            </a:r>
          </a:p>
        </p:txBody>
      </p:sp>
      <p:sp>
        <p:nvSpPr>
          <p:cNvPr id="211" name="Text Box 691">
            <a:extLst>
              <a:ext uri="{FF2B5EF4-FFF2-40B4-BE49-F238E27FC236}">
                <a16:creationId xmlns:a16="http://schemas.microsoft.com/office/drawing/2014/main" id="{8C386873-FF65-4EC2-822D-48D2B0CD8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あぜん顔</a:t>
            </a:r>
          </a:p>
        </p:txBody>
      </p:sp>
      <p:sp>
        <p:nvSpPr>
          <p:cNvPr id="212" name="Text Box 693">
            <a:extLst>
              <a:ext uri="{FF2B5EF4-FFF2-40B4-BE49-F238E27FC236}">
                <a16:creationId xmlns:a16="http://schemas.microsoft.com/office/drawing/2014/main" id="{6C7C59D3-CBD6-480A-BC3B-581053C40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とぼけ顔</a:t>
            </a:r>
          </a:p>
        </p:txBody>
      </p:sp>
      <p:sp>
        <p:nvSpPr>
          <p:cNvPr id="213" name="Text Box 896">
            <a:extLst>
              <a:ext uri="{FF2B5EF4-FFF2-40B4-BE49-F238E27FC236}">
                <a16:creationId xmlns:a16="http://schemas.microsoft.com/office/drawing/2014/main" id="{7D5FCD64-1A78-4815-9DE4-3E1AD69448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10313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どや顔</a:t>
            </a:r>
          </a:p>
        </p:txBody>
      </p:sp>
      <p:sp>
        <p:nvSpPr>
          <p:cNvPr id="214" name="Text Box 897">
            <a:extLst>
              <a:ext uri="{FF2B5EF4-FFF2-40B4-BE49-F238E27FC236}">
                <a16:creationId xmlns:a16="http://schemas.microsoft.com/office/drawing/2014/main" id="{774FE17D-45F2-4D8E-90A6-A501792387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10313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デレ顔</a:t>
            </a:r>
          </a:p>
        </p:txBody>
      </p:sp>
      <p:sp>
        <p:nvSpPr>
          <p:cNvPr id="215" name="Text Box 898">
            <a:extLst>
              <a:ext uri="{FF2B5EF4-FFF2-40B4-BE49-F238E27FC236}">
                <a16:creationId xmlns:a16="http://schemas.microsoft.com/office/drawing/2014/main" id="{A92C2F54-CD4A-4273-80C2-F1E0CB8D05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10313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よっぱらい顔</a:t>
            </a:r>
          </a:p>
        </p:txBody>
      </p:sp>
      <p:sp>
        <p:nvSpPr>
          <p:cNvPr id="216" name="Text Box 899">
            <a:extLst>
              <a:ext uri="{FF2B5EF4-FFF2-40B4-BE49-F238E27FC236}">
                <a16:creationId xmlns:a16="http://schemas.microsoft.com/office/drawing/2014/main" id="{101DF78B-491D-4053-9196-7EB98C9D7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青い顔</a:t>
            </a:r>
          </a:p>
        </p:txBody>
      </p:sp>
      <p:sp>
        <p:nvSpPr>
          <p:cNvPr id="217" name="Text Box 900">
            <a:extLst>
              <a:ext uri="{FF2B5EF4-FFF2-40B4-BE49-F238E27FC236}">
                <a16:creationId xmlns:a16="http://schemas.microsoft.com/office/drawing/2014/main" id="{C1EFB6E4-F2A3-4DD2-9565-009A40A375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10313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きらきら顔</a:t>
            </a:r>
          </a:p>
        </p:txBody>
      </p:sp>
      <p:grpSp>
        <p:nvGrpSpPr>
          <p:cNvPr id="218" name="Group 1066">
            <a:extLst>
              <a:ext uri="{FF2B5EF4-FFF2-40B4-BE49-F238E27FC236}">
                <a16:creationId xmlns:a16="http://schemas.microsoft.com/office/drawing/2014/main" id="{61FBFB4E-ABCD-43C1-8782-4BBEB12BDA2B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4868863"/>
            <a:ext cx="1439862" cy="1296987"/>
            <a:chOff x="1487" y="3067"/>
            <a:chExt cx="907" cy="817"/>
          </a:xfrm>
        </p:grpSpPr>
        <p:sp>
          <p:nvSpPr>
            <p:cNvPr id="219" name="AutoShape 902">
              <a:extLst>
                <a:ext uri="{FF2B5EF4-FFF2-40B4-BE49-F238E27FC236}">
                  <a16:creationId xmlns:a16="http://schemas.microsoft.com/office/drawing/2014/main" id="{42161A30-A2D5-4FC0-939B-4B06D945FD8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487" y="3430"/>
              <a:ext cx="907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" name="AutoShape 903">
              <a:extLst>
                <a:ext uri="{FF2B5EF4-FFF2-40B4-BE49-F238E27FC236}">
                  <a16:creationId xmlns:a16="http://schemas.microsoft.com/office/drawing/2014/main" id="{1D8BF3DC-D968-413E-BF66-721B26E8565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577" y="3430"/>
              <a:ext cx="726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A15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" name="Oval 904">
              <a:extLst>
                <a:ext uri="{FF2B5EF4-FFF2-40B4-BE49-F238E27FC236}">
                  <a16:creationId xmlns:a16="http://schemas.microsoft.com/office/drawing/2014/main" id="{7183BDA2-A727-4AD0-91D4-7DFE7CD2E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3067"/>
              <a:ext cx="817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2" name="Group 905">
              <a:extLst>
                <a:ext uri="{FF2B5EF4-FFF2-40B4-BE49-F238E27FC236}">
                  <a16:creationId xmlns:a16="http://schemas.microsoft.com/office/drawing/2014/main" id="{A4565DBE-CC08-4008-ADDC-E24DCBF36DEC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2167" y="3521"/>
              <a:ext cx="179" cy="181"/>
              <a:chOff x="355" y="485"/>
              <a:chExt cx="224" cy="227"/>
            </a:xfrm>
          </p:grpSpPr>
          <p:sp>
            <p:nvSpPr>
              <p:cNvPr id="248" name="Freeform 906">
                <a:extLst>
                  <a:ext uri="{FF2B5EF4-FFF2-40B4-BE49-F238E27FC236}">
                    <a16:creationId xmlns:a16="http://schemas.microsoft.com/office/drawing/2014/main" id="{BDBBF735-87A9-4C22-95D2-7952599CFC99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9" name="Freeform 907">
                <a:extLst>
                  <a:ext uri="{FF2B5EF4-FFF2-40B4-BE49-F238E27FC236}">
                    <a16:creationId xmlns:a16="http://schemas.microsoft.com/office/drawing/2014/main" id="{A708A7FB-C738-4A8D-99CA-06E53474B068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23" name="Group 908">
              <a:extLst>
                <a:ext uri="{FF2B5EF4-FFF2-40B4-BE49-F238E27FC236}">
                  <a16:creationId xmlns:a16="http://schemas.microsoft.com/office/drawing/2014/main" id="{DFB4FB59-7F40-44E8-A5AB-1A7CEFADE7F4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1535" y="3521"/>
              <a:ext cx="179" cy="181"/>
              <a:chOff x="355" y="485"/>
              <a:chExt cx="224" cy="227"/>
            </a:xfrm>
          </p:grpSpPr>
          <p:sp>
            <p:nvSpPr>
              <p:cNvPr id="246" name="Freeform 909">
                <a:extLst>
                  <a:ext uri="{FF2B5EF4-FFF2-40B4-BE49-F238E27FC236}">
                    <a16:creationId xmlns:a16="http://schemas.microsoft.com/office/drawing/2014/main" id="{5610679D-A2CF-44E0-9F1B-5D1380D1D9CE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7" name="Freeform 910">
                <a:extLst>
                  <a:ext uri="{FF2B5EF4-FFF2-40B4-BE49-F238E27FC236}">
                    <a16:creationId xmlns:a16="http://schemas.microsoft.com/office/drawing/2014/main" id="{0AEF2D7C-5FAB-4640-A10C-16F02D38B54C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24" name="Oval 911">
              <a:extLst>
                <a:ext uri="{FF2B5EF4-FFF2-40B4-BE49-F238E27FC236}">
                  <a16:creationId xmlns:a16="http://schemas.microsoft.com/office/drawing/2014/main" id="{F0C1BF2B-4ED5-49AF-A218-CD6A6A40B6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3339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" name="Oval 912">
              <a:extLst>
                <a:ext uri="{FF2B5EF4-FFF2-40B4-BE49-F238E27FC236}">
                  <a16:creationId xmlns:a16="http://schemas.microsoft.com/office/drawing/2014/main" id="{9DE71026-0D6D-4948-9232-A10730DD5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339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" name="Oval 913">
              <a:extLst>
                <a:ext uri="{FF2B5EF4-FFF2-40B4-BE49-F238E27FC236}">
                  <a16:creationId xmlns:a16="http://schemas.microsoft.com/office/drawing/2014/main" id="{F56EA066-E9FA-4B91-8206-0EEE7839A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203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" name="AutoShape 916">
              <a:extLst>
                <a:ext uri="{FF2B5EF4-FFF2-40B4-BE49-F238E27FC236}">
                  <a16:creationId xmlns:a16="http://schemas.microsoft.com/office/drawing/2014/main" id="{BACAC435-D98B-4E78-9EFC-50CE4D3DE4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906" y="3692"/>
              <a:ext cx="69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" name="Freeform 917">
              <a:extLst>
                <a:ext uri="{FF2B5EF4-FFF2-40B4-BE49-F238E27FC236}">
                  <a16:creationId xmlns:a16="http://schemas.microsoft.com/office/drawing/2014/main" id="{7663F888-2B83-4135-92C3-5D65A8D68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3702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9" name="Group 918">
              <a:extLst>
                <a:ext uri="{FF2B5EF4-FFF2-40B4-BE49-F238E27FC236}">
                  <a16:creationId xmlns:a16="http://schemas.microsoft.com/office/drawing/2014/main" id="{EA79FF45-C6AD-433B-8767-621082DADD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1" y="3158"/>
              <a:ext cx="499" cy="317"/>
              <a:chOff x="489" y="1888"/>
              <a:chExt cx="499" cy="362"/>
            </a:xfrm>
          </p:grpSpPr>
          <p:grpSp>
            <p:nvGrpSpPr>
              <p:cNvPr id="238" name="Group 919">
                <a:extLst>
                  <a:ext uri="{FF2B5EF4-FFF2-40B4-BE49-F238E27FC236}">
                    <a16:creationId xmlns:a16="http://schemas.microsoft.com/office/drawing/2014/main" id="{6DCF2373-999D-43F6-96FB-CBDFF694BF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243" name="AutoShape 920">
                  <a:extLst>
                    <a:ext uri="{FF2B5EF4-FFF2-40B4-BE49-F238E27FC236}">
                      <a16:creationId xmlns:a16="http://schemas.microsoft.com/office/drawing/2014/main" id="{45D47E58-F0B7-42FE-9335-289140BECF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4" name="AutoShape 921">
                  <a:extLst>
                    <a:ext uri="{FF2B5EF4-FFF2-40B4-BE49-F238E27FC236}">
                      <a16:creationId xmlns:a16="http://schemas.microsoft.com/office/drawing/2014/main" id="{60F7BB95-CF9D-46D3-BBD7-4162E05456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" name="AutoShape 922">
                  <a:extLst>
                    <a:ext uri="{FF2B5EF4-FFF2-40B4-BE49-F238E27FC236}">
                      <a16:creationId xmlns:a16="http://schemas.microsoft.com/office/drawing/2014/main" id="{9D5D479B-DD32-41D8-9A0E-D6712DC238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9" name="Group 923">
                <a:extLst>
                  <a:ext uri="{FF2B5EF4-FFF2-40B4-BE49-F238E27FC236}">
                    <a16:creationId xmlns:a16="http://schemas.microsoft.com/office/drawing/2014/main" id="{2C7CB353-8915-4D10-B35F-319ABF4ED3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240" name="AutoShape 924">
                  <a:extLst>
                    <a:ext uri="{FF2B5EF4-FFF2-40B4-BE49-F238E27FC236}">
                      <a16:creationId xmlns:a16="http://schemas.microsoft.com/office/drawing/2014/main" id="{007ECDE9-E48E-41DE-80A7-B0F0D2BEAD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1" name="AutoShape 925">
                  <a:extLst>
                    <a:ext uri="{FF2B5EF4-FFF2-40B4-BE49-F238E27FC236}">
                      <a16:creationId xmlns:a16="http://schemas.microsoft.com/office/drawing/2014/main" id="{EE8B8E1D-A298-4122-BFF0-7554683431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2" name="AutoShape 926">
                  <a:extLst>
                    <a:ext uri="{FF2B5EF4-FFF2-40B4-BE49-F238E27FC236}">
                      <a16:creationId xmlns:a16="http://schemas.microsoft.com/office/drawing/2014/main" id="{826F7AD2-4448-4808-AFCB-66A371A601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30" name="Oval 927">
              <a:extLst>
                <a:ext uri="{FF2B5EF4-FFF2-40B4-BE49-F238E27FC236}">
                  <a16:creationId xmlns:a16="http://schemas.microsoft.com/office/drawing/2014/main" id="{0F44D2A8-3779-4C9F-BC69-919DAB50E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3657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1" name="Oval 928">
              <a:extLst>
                <a:ext uri="{FF2B5EF4-FFF2-40B4-BE49-F238E27FC236}">
                  <a16:creationId xmlns:a16="http://schemas.microsoft.com/office/drawing/2014/main" id="{205FD1C2-7CEA-4D9B-9F9E-79D18D891F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3657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2" name="Group 931">
              <a:extLst>
                <a:ext uri="{FF2B5EF4-FFF2-40B4-BE49-F238E27FC236}">
                  <a16:creationId xmlns:a16="http://schemas.microsoft.com/office/drawing/2014/main" id="{769828A7-EA94-4B4D-94EF-2923E87F9A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3092"/>
              <a:ext cx="363" cy="99"/>
              <a:chOff x="580" y="1822"/>
              <a:chExt cx="363" cy="99"/>
            </a:xfrm>
          </p:grpSpPr>
          <p:sp>
            <p:nvSpPr>
              <p:cNvPr id="236" name="Oval 932">
                <a:extLst>
                  <a:ext uri="{FF2B5EF4-FFF2-40B4-BE49-F238E27FC236}">
                    <a16:creationId xmlns:a16="http://schemas.microsoft.com/office/drawing/2014/main" id="{06740AD8-0E10-4BD8-B9D8-D26089D34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26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" name="Oval 933">
                <a:extLst>
                  <a:ext uri="{FF2B5EF4-FFF2-40B4-BE49-F238E27FC236}">
                    <a16:creationId xmlns:a16="http://schemas.microsoft.com/office/drawing/2014/main" id="{2C30FAF3-794B-433B-ADC3-F9EB99E10A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" y="1822"/>
                <a:ext cx="303" cy="7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33" name="Oval 936">
              <a:extLst>
                <a:ext uri="{FF2B5EF4-FFF2-40B4-BE49-F238E27FC236}">
                  <a16:creationId xmlns:a16="http://schemas.microsoft.com/office/drawing/2014/main" id="{0F4E76AD-5BF5-4F4B-882B-665EDD6F2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9" y="3778"/>
              <a:ext cx="101" cy="33"/>
            </a:xfrm>
            <a:prstGeom prst="ellipse">
              <a:avLst/>
            </a:prstGeom>
            <a:solidFill>
              <a:srgbClr val="FF00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4" name="AutoShape 1064">
              <a:extLst>
                <a:ext uri="{FF2B5EF4-FFF2-40B4-BE49-F238E27FC236}">
                  <a16:creationId xmlns:a16="http://schemas.microsoft.com/office/drawing/2014/main" id="{026D2C54-9AB2-4420-AE09-62E7F6AC8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430"/>
              <a:ext cx="226" cy="227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" name="AutoShape 1065">
              <a:extLst>
                <a:ext uri="{FF2B5EF4-FFF2-40B4-BE49-F238E27FC236}">
                  <a16:creationId xmlns:a16="http://schemas.microsoft.com/office/drawing/2014/main" id="{68C2DE6A-210B-4356-893D-4CBBECE14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3430"/>
              <a:ext cx="226" cy="227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0" name="Group 1106">
            <a:extLst>
              <a:ext uri="{FF2B5EF4-FFF2-40B4-BE49-F238E27FC236}">
                <a16:creationId xmlns:a16="http://schemas.microsoft.com/office/drawing/2014/main" id="{4A691E21-CA26-4481-B8DB-FE8D3D896550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924175"/>
            <a:ext cx="1439862" cy="1296988"/>
            <a:chOff x="1487" y="1842"/>
            <a:chExt cx="907" cy="817"/>
          </a:xfrm>
        </p:grpSpPr>
        <p:sp>
          <p:nvSpPr>
            <p:cNvPr id="251" name="AutoShape 695">
              <a:extLst>
                <a:ext uri="{FF2B5EF4-FFF2-40B4-BE49-F238E27FC236}">
                  <a16:creationId xmlns:a16="http://schemas.microsoft.com/office/drawing/2014/main" id="{AEB2EBB0-C184-4870-B8E9-810EB267E94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487" y="2205"/>
              <a:ext cx="907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" name="AutoShape 696">
              <a:extLst>
                <a:ext uri="{FF2B5EF4-FFF2-40B4-BE49-F238E27FC236}">
                  <a16:creationId xmlns:a16="http://schemas.microsoft.com/office/drawing/2014/main" id="{F24FE053-63E2-44B8-B1CD-0F89BBA95D3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577" y="2205"/>
              <a:ext cx="726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A15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" name="Oval 697">
              <a:extLst>
                <a:ext uri="{FF2B5EF4-FFF2-40B4-BE49-F238E27FC236}">
                  <a16:creationId xmlns:a16="http://schemas.microsoft.com/office/drawing/2014/main" id="{9F93235F-E5D9-4783-936C-78A3E67F3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842"/>
              <a:ext cx="817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4" name="Group 698">
              <a:extLst>
                <a:ext uri="{FF2B5EF4-FFF2-40B4-BE49-F238E27FC236}">
                  <a16:creationId xmlns:a16="http://schemas.microsoft.com/office/drawing/2014/main" id="{9128F00B-2294-4FFA-ABBB-65DC0C072332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2167" y="2296"/>
              <a:ext cx="179" cy="181"/>
              <a:chOff x="355" y="485"/>
              <a:chExt cx="224" cy="227"/>
            </a:xfrm>
          </p:grpSpPr>
          <p:sp>
            <p:nvSpPr>
              <p:cNvPr id="281" name="Freeform 699">
                <a:extLst>
                  <a:ext uri="{FF2B5EF4-FFF2-40B4-BE49-F238E27FC236}">
                    <a16:creationId xmlns:a16="http://schemas.microsoft.com/office/drawing/2014/main" id="{70616C91-BDC5-4C70-8820-23C6D09DE821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2" name="Freeform 700">
                <a:extLst>
                  <a:ext uri="{FF2B5EF4-FFF2-40B4-BE49-F238E27FC236}">
                    <a16:creationId xmlns:a16="http://schemas.microsoft.com/office/drawing/2014/main" id="{1E71B02E-80C6-4787-A5BF-EEEDF7BEE631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55" name="Group 701">
              <a:extLst>
                <a:ext uri="{FF2B5EF4-FFF2-40B4-BE49-F238E27FC236}">
                  <a16:creationId xmlns:a16="http://schemas.microsoft.com/office/drawing/2014/main" id="{2F7035A2-068D-4E91-906F-2D99AFAB62FD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1535" y="2296"/>
              <a:ext cx="179" cy="181"/>
              <a:chOff x="355" y="485"/>
              <a:chExt cx="224" cy="227"/>
            </a:xfrm>
          </p:grpSpPr>
          <p:sp>
            <p:nvSpPr>
              <p:cNvPr id="279" name="Freeform 702">
                <a:extLst>
                  <a:ext uri="{FF2B5EF4-FFF2-40B4-BE49-F238E27FC236}">
                    <a16:creationId xmlns:a16="http://schemas.microsoft.com/office/drawing/2014/main" id="{23085CB7-32B6-4FAA-9CDC-70BFF5DD79DA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" name="Freeform 703">
                <a:extLst>
                  <a:ext uri="{FF2B5EF4-FFF2-40B4-BE49-F238E27FC236}">
                    <a16:creationId xmlns:a16="http://schemas.microsoft.com/office/drawing/2014/main" id="{CC89A308-2F07-4532-B064-A8F14749884A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6" name="Oval 704">
              <a:extLst>
                <a:ext uri="{FF2B5EF4-FFF2-40B4-BE49-F238E27FC236}">
                  <a16:creationId xmlns:a16="http://schemas.microsoft.com/office/drawing/2014/main" id="{E7584DE2-CFC8-42B9-BD18-BD558233A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114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" name="Oval 705">
              <a:extLst>
                <a:ext uri="{FF2B5EF4-FFF2-40B4-BE49-F238E27FC236}">
                  <a16:creationId xmlns:a16="http://schemas.microsoft.com/office/drawing/2014/main" id="{C781BEFE-48E7-4A91-B1E7-2A43CC26F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114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" name="Oval 706">
              <a:extLst>
                <a:ext uri="{FF2B5EF4-FFF2-40B4-BE49-F238E27FC236}">
                  <a16:creationId xmlns:a16="http://schemas.microsoft.com/office/drawing/2014/main" id="{A0F5BEF2-D031-488C-A1CA-28368F3F4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978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" name="Freeform 710">
              <a:extLst>
                <a:ext uri="{FF2B5EF4-FFF2-40B4-BE49-F238E27FC236}">
                  <a16:creationId xmlns:a16="http://schemas.microsoft.com/office/drawing/2014/main" id="{5A7BAF52-B633-4E26-8D08-57D725066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2477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60" name="Group 711">
              <a:extLst>
                <a:ext uri="{FF2B5EF4-FFF2-40B4-BE49-F238E27FC236}">
                  <a16:creationId xmlns:a16="http://schemas.microsoft.com/office/drawing/2014/main" id="{811FFEE6-1D99-4F96-AB22-AA508FA2AC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1" y="1933"/>
              <a:ext cx="499" cy="317"/>
              <a:chOff x="489" y="1888"/>
              <a:chExt cx="499" cy="362"/>
            </a:xfrm>
          </p:grpSpPr>
          <p:grpSp>
            <p:nvGrpSpPr>
              <p:cNvPr id="271" name="Group 712">
                <a:extLst>
                  <a:ext uri="{FF2B5EF4-FFF2-40B4-BE49-F238E27FC236}">
                    <a16:creationId xmlns:a16="http://schemas.microsoft.com/office/drawing/2014/main" id="{BB018471-A227-4856-8EA8-08F36EF24F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276" name="AutoShape 713">
                  <a:extLst>
                    <a:ext uri="{FF2B5EF4-FFF2-40B4-BE49-F238E27FC236}">
                      <a16:creationId xmlns:a16="http://schemas.microsoft.com/office/drawing/2014/main" id="{923EBF5F-5A86-4F05-8823-D07BB4FA6F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7" name="AutoShape 714">
                  <a:extLst>
                    <a:ext uri="{FF2B5EF4-FFF2-40B4-BE49-F238E27FC236}">
                      <a16:creationId xmlns:a16="http://schemas.microsoft.com/office/drawing/2014/main" id="{5129D568-C332-44BE-AE3C-EC4A36BF50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" name="AutoShape 715">
                  <a:extLst>
                    <a:ext uri="{FF2B5EF4-FFF2-40B4-BE49-F238E27FC236}">
                      <a16:creationId xmlns:a16="http://schemas.microsoft.com/office/drawing/2014/main" id="{1AC8B3BC-1BC5-4C66-BF99-FCAEC22862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2" name="Group 716">
                <a:extLst>
                  <a:ext uri="{FF2B5EF4-FFF2-40B4-BE49-F238E27FC236}">
                    <a16:creationId xmlns:a16="http://schemas.microsoft.com/office/drawing/2014/main" id="{81957A9A-A6C0-4C7A-8965-C66666C076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273" name="AutoShape 717">
                  <a:extLst>
                    <a:ext uri="{FF2B5EF4-FFF2-40B4-BE49-F238E27FC236}">
                      <a16:creationId xmlns:a16="http://schemas.microsoft.com/office/drawing/2014/main" id="{E17532F5-09E1-4AA2-840B-88443CC6DB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4" name="AutoShape 718">
                  <a:extLst>
                    <a:ext uri="{FF2B5EF4-FFF2-40B4-BE49-F238E27FC236}">
                      <a16:creationId xmlns:a16="http://schemas.microsoft.com/office/drawing/2014/main" id="{D78C027B-073A-4CB1-80D4-E4714190BB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5" name="AutoShape 719">
                  <a:extLst>
                    <a:ext uri="{FF2B5EF4-FFF2-40B4-BE49-F238E27FC236}">
                      <a16:creationId xmlns:a16="http://schemas.microsoft.com/office/drawing/2014/main" id="{1557064E-5571-4358-B5ED-698C728479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61" name="Oval 720">
              <a:extLst>
                <a:ext uri="{FF2B5EF4-FFF2-40B4-BE49-F238E27FC236}">
                  <a16:creationId xmlns:a16="http://schemas.microsoft.com/office/drawing/2014/main" id="{6E7C2D71-CF00-46D6-B6F9-4A3A69DED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2432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" name="Oval 721">
              <a:extLst>
                <a:ext uri="{FF2B5EF4-FFF2-40B4-BE49-F238E27FC236}">
                  <a16:creationId xmlns:a16="http://schemas.microsoft.com/office/drawing/2014/main" id="{778B03C5-064D-4F67-AC2F-EF02C346B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432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" name="AutoShape 722">
              <a:extLst>
                <a:ext uri="{FF2B5EF4-FFF2-40B4-BE49-F238E27FC236}">
                  <a16:creationId xmlns:a16="http://schemas.microsoft.com/office/drawing/2014/main" id="{2AA03550-7272-4968-BF9A-1C51890C45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522941">
              <a:off x="1668" y="2259"/>
              <a:ext cx="20" cy="4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4" name="Group 724">
              <a:extLst>
                <a:ext uri="{FF2B5EF4-FFF2-40B4-BE49-F238E27FC236}">
                  <a16:creationId xmlns:a16="http://schemas.microsoft.com/office/drawing/2014/main" id="{EA1D9D25-2423-4D12-B263-4B92B7543E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1867"/>
              <a:ext cx="363" cy="99"/>
              <a:chOff x="580" y="1822"/>
              <a:chExt cx="363" cy="99"/>
            </a:xfrm>
          </p:grpSpPr>
          <p:sp>
            <p:nvSpPr>
              <p:cNvPr id="269" name="Oval 725">
                <a:extLst>
                  <a:ext uri="{FF2B5EF4-FFF2-40B4-BE49-F238E27FC236}">
                    <a16:creationId xmlns:a16="http://schemas.microsoft.com/office/drawing/2014/main" id="{0D5C42EB-EA16-4428-9BD8-5FB0DBD88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26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0" name="Oval 726">
                <a:extLst>
                  <a:ext uri="{FF2B5EF4-FFF2-40B4-BE49-F238E27FC236}">
                    <a16:creationId xmlns:a16="http://schemas.microsoft.com/office/drawing/2014/main" id="{5CBB2350-C811-4E0D-875E-7F601FE15D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" y="1822"/>
                <a:ext cx="303" cy="7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5" name="AutoShape 1067">
              <a:extLst>
                <a:ext uri="{FF2B5EF4-FFF2-40B4-BE49-F238E27FC236}">
                  <a16:creationId xmlns:a16="http://schemas.microsoft.com/office/drawing/2014/main" id="{73AAFE0F-004B-47A3-976C-EC61A36E99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919" y="2409"/>
              <a:ext cx="44" cy="272"/>
            </a:xfrm>
            <a:prstGeom prst="moon">
              <a:avLst>
                <a:gd name="adj" fmla="val 24995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" name="AutoShape 1068">
              <a:extLst>
                <a:ext uri="{FF2B5EF4-FFF2-40B4-BE49-F238E27FC236}">
                  <a16:creationId xmlns:a16="http://schemas.microsoft.com/office/drawing/2014/main" id="{ACCA15A4-12CF-4541-BFF3-57EE631B91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72" y="2185"/>
              <a:ext cx="26" cy="232"/>
            </a:xfrm>
            <a:prstGeom prst="moon">
              <a:avLst>
                <a:gd name="adj" fmla="val 3272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" name="AutoShape 1069">
              <a:extLst>
                <a:ext uri="{FF2B5EF4-FFF2-40B4-BE49-F238E27FC236}">
                  <a16:creationId xmlns:a16="http://schemas.microsoft.com/office/drawing/2014/main" id="{95A7E3E1-9902-4C7F-A6ED-F2B12E0703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89" y="2185"/>
              <a:ext cx="26" cy="232"/>
            </a:xfrm>
            <a:prstGeom prst="moon">
              <a:avLst>
                <a:gd name="adj" fmla="val 3272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" name="AutoShape 1071">
              <a:extLst>
                <a:ext uri="{FF2B5EF4-FFF2-40B4-BE49-F238E27FC236}">
                  <a16:creationId xmlns:a16="http://schemas.microsoft.com/office/drawing/2014/main" id="{3F3FDD0F-6880-4E70-9531-4875AB0C00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22941" flipH="1">
              <a:off x="2198" y="2259"/>
              <a:ext cx="20" cy="4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3" name="Group 1076">
            <a:extLst>
              <a:ext uri="{FF2B5EF4-FFF2-40B4-BE49-F238E27FC236}">
                <a16:creationId xmlns:a16="http://schemas.microsoft.com/office/drawing/2014/main" id="{B61E1E4B-CAF3-4490-BF29-D20D19834E40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924175"/>
            <a:ext cx="1439863" cy="1296988"/>
            <a:chOff x="2666" y="1842"/>
            <a:chExt cx="907" cy="817"/>
          </a:xfrm>
        </p:grpSpPr>
        <p:sp>
          <p:nvSpPr>
            <p:cNvPr id="284" name="AutoShape 731">
              <a:extLst>
                <a:ext uri="{FF2B5EF4-FFF2-40B4-BE49-F238E27FC236}">
                  <a16:creationId xmlns:a16="http://schemas.microsoft.com/office/drawing/2014/main" id="{3DF21A07-31B4-4604-98BD-59EF77D67AC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66" y="2205"/>
              <a:ext cx="907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5" name="AutoShape 732">
              <a:extLst>
                <a:ext uri="{FF2B5EF4-FFF2-40B4-BE49-F238E27FC236}">
                  <a16:creationId xmlns:a16="http://schemas.microsoft.com/office/drawing/2014/main" id="{737C5913-E3C4-4578-AC04-F286065B29D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756" y="2205"/>
              <a:ext cx="726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A15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6" name="Oval 733">
              <a:extLst>
                <a:ext uri="{FF2B5EF4-FFF2-40B4-BE49-F238E27FC236}">
                  <a16:creationId xmlns:a16="http://schemas.microsoft.com/office/drawing/2014/main" id="{E7DE5E5A-B193-41A0-AD3D-0EDCEAA2A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1842"/>
              <a:ext cx="817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7" name="Group 734">
              <a:extLst>
                <a:ext uri="{FF2B5EF4-FFF2-40B4-BE49-F238E27FC236}">
                  <a16:creationId xmlns:a16="http://schemas.microsoft.com/office/drawing/2014/main" id="{437A7DF9-5336-44CD-87EC-2B3E74219551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3346" y="2296"/>
              <a:ext cx="179" cy="181"/>
              <a:chOff x="355" y="485"/>
              <a:chExt cx="224" cy="227"/>
            </a:xfrm>
          </p:grpSpPr>
          <p:sp>
            <p:nvSpPr>
              <p:cNvPr id="315" name="Freeform 735">
                <a:extLst>
                  <a:ext uri="{FF2B5EF4-FFF2-40B4-BE49-F238E27FC236}">
                    <a16:creationId xmlns:a16="http://schemas.microsoft.com/office/drawing/2014/main" id="{FB8B29CC-3945-470A-BB29-745A9D95B8A8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" name="Freeform 736">
                <a:extLst>
                  <a:ext uri="{FF2B5EF4-FFF2-40B4-BE49-F238E27FC236}">
                    <a16:creationId xmlns:a16="http://schemas.microsoft.com/office/drawing/2014/main" id="{A839EC9B-AF51-4854-ABCB-C3A0344061AE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88" name="Group 737">
              <a:extLst>
                <a:ext uri="{FF2B5EF4-FFF2-40B4-BE49-F238E27FC236}">
                  <a16:creationId xmlns:a16="http://schemas.microsoft.com/office/drawing/2014/main" id="{6E66E552-E3E1-4317-BD63-14EEB47188E1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2714" y="2296"/>
              <a:ext cx="179" cy="181"/>
              <a:chOff x="355" y="485"/>
              <a:chExt cx="224" cy="227"/>
            </a:xfrm>
          </p:grpSpPr>
          <p:sp>
            <p:nvSpPr>
              <p:cNvPr id="313" name="Freeform 738">
                <a:extLst>
                  <a:ext uri="{FF2B5EF4-FFF2-40B4-BE49-F238E27FC236}">
                    <a16:creationId xmlns:a16="http://schemas.microsoft.com/office/drawing/2014/main" id="{3662FE24-ED63-49A0-A8A4-72ADE1591835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" name="Freeform 739">
                <a:extLst>
                  <a:ext uri="{FF2B5EF4-FFF2-40B4-BE49-F238E27FC236}">
                    <a16:creationId xmlns:a16="http://schemas.microsoft.com/office/drawing/2014/main" id="{0A00E45A-6886-4ADD-AEA5-E21F0ABB7C47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89" name="Oval 740">
              <a:extLst>
                <a:ext uri="{FF2B5EF4-FFF2-40B4-BE49-F238E27FC236}">
                  <a16:creationId xmlns:a16="http://schemas.microsoft.com/office/drawing/2014/main" id="{3BEBD320-2510-46DB-A217-F94F11BDD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2114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" name="Oval 741">
              <a:extLst>
                <a:ext uri="{FF2B5EF4-FFF2-40B4-BE49-F238E27FC236}">
                  <a16:creationId xmlns:a16="http://schemas.microsoft.com/office/drawing/2014/main" id="{00A9359E-63DD-430F-871A-D58481E2E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14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" name="Oval 742">
              <a:extLst>
                <a:ext uri="{FF2B5EF4-FFF2-40B4-BE49-F238E27FC236}">
                  <a16:creationId xmlns:a16="http://schemas.microsoft.com/office/drawing/2014/main" id="{00F99AB9-0740-43BC-A835-A11D2F9AD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978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" name="AutoShape 743">
              <a:extLst>
                <a:ext uri="{FF2B5EF4-FFF2-40B4-BE49-F238E27FC236}">
                  <a16:creationId xmlns:a16="http://schemas.microsoft.com/office/drawing/2014/main" id="{08F27F8D-AEDE-4C4F-9CB4-E51C4A84B5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76" y="2140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3" name="AutoShape 744">
              <a:extLst>
                <a:ext uri="{FF2B5EF4-FFF2-40B4-BE49-F238E27FC236}">
                  <a16:creationId xmlns:a16="http://schemas.microsoft.com/office/drawing/2014/main" id="{AF34F3CE-E118-46B6-B82C-04BCDF07FC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773565" flipH="1">
              <a:off x="2915" y="2137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4" name="Freeform 745">
              <a:extLst>
                <a:ext uri="{FF2B5EF4-FFF2-40B4-BE49-F238E27FC236}">
                  <a16:creationId xmlns:a16="http://schemas.microsoft.com/office/drawing/2014/main" id="{959F1F89-C877-4CCA-BC30-ED817FD6C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" y="2477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5" name="Group 746">
              <a:extLst>
                <a:ext uri="{FF2B5EF4-FFF2-40B4-BE49-F238E27FC236}">
                  <a16:creationId xmlns:a16="http://schemas.microsoft.com/office/drawing/2014/main" id="{D855F808-13E7-4778-B6BF-9CFAEC5E2C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1933"/>
              <a:ext cx="499" cy="317"/>
              <a:chOff x="489" y="1888"/>
              <a:chExt cx="499" cy="362"/>
            </a:xfrm>
          </p:grpSpPr>
          <p:grpSp>
            <p:nvGrpSpPr>
              <p:cNvPr id="305" name="Group 747">
                <a:extLst>
                  <a:ext uri="{FF2B5EF4-FFF2-40B4-BE49-F238E27FC236}">
                    <a16:creationId xmlns:a16="http://schemas.microsoft.com/office/drawing/2014/main" id="{9368DFF0-D545-491D-A888-30D83B67E0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310" name="AutoShape 748">
                  <a:extLst>
                    <a:ext uri="{FF2B5EF4-FFF2-40B4-BE49-F238E27FC236}">
                      <a16:creationId xmlns:a16="http://schemas.microsoft.com/office/drawing/2014/main" id="{629D9291-F66F-4716-BC70-DA1B5B8561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1" name="AutoShape 749">
                  <a:extLst>
                    <a:ext uri="{FF2B5EF4-FFF2-40B4-BE49-F238E27FC236}">
                      <a16:creationId xmlns:a16="http://schemas.microsoft.com/office/drawing/2014/main" id="{AB5465FD-9592-4B28-921E-23984B8955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2" name="AutoShape 750">
                  <a:extLst>
                    <a:ext uri="{FF2B5EF4-FFF2-40B4-BE49-F238E27FC236}">
                      <a16:creationId xmlns:a16="http://schemas.microsoft.com/office/drawing/2014/main" id="{01E34CEC-94B5-45A6-B8BE-C0C4A5FF41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6" name="Group 751">
                <a:extLst>
                  <a:ext uri="{FF2B5EF4-FFF2-40B4-BE49-F238E27FC236}">
                    <a16:creationId xmlns:a16="http://schemas.microsoft.com/office/drawing/2014/main" id="{FF2BA55F-57A2-48E8-83FD-DA8FE50DD0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307" name="AutoShape 752">
                  <a:extLst>
                    <a:ext uri="{FF2B5EF4-FFF2-40B4-BE49-F238E27FC236}">
                      <a16:creationId xmlns:a16="http://schemas.microsoft.com/office/drawing/2014/main" id="{1FAE5081-AD86-4699-800F-D5E5B06E16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" name="AutoShape 753">
                  <a:extLst>
                    <a:ext uri="{FF2B5EF4-FFF2-40B4-BE49-F238E27FC236}">
                      <a16:creationId xmlns:a16="http://schemas.microsoft.com/office/drawing/2014/main" id="{939CE0A5-8549-421F-9659-BB469A0F88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9" name="AutoShape 754">
                  <a:extLst>
                    <a:ext uri="{FF2B5EF4-FFF2-40B4-BE49-F238E27FC236}">
                      <a16:creationId xmlns:a16="http://schemas.microsoft.com/office/drawing/2014/main" id="{7BED8D75-7908-49BD-BFCD-D34719605C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6" name="Oval 755">
              <a:extLst>
                <a:ext uri="{FF2B5EF4-FFF2-40B4-BE49-F238E27FC236}">
                  <a16:creationId xmlns:a16="http://schemas.microsoft.com/office/drawing/2014/main" id="{A1917C43-6AB7-457A-A6F2-B2A5E9BB72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7" y="2432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" name="Oval 756">
              <a:extLst>
                <a:ext uri="{FF2B5EF4-FFF2-40B4-BE49-F238E27FC236}">
                  <a16:creationId xmlns:a16="http://schemas.microsoft.com/office/drawing/2014/main" id="{5AECF972-E986-4843-B2CE-815DE9217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2432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8" name="Group 765">
              <a:extLst>
                <a:ext uri="{FF2B5EF4-FFF2-40B4-BE49-F238E27FC236}">
                  <a16:creationId xmlns:a16="http://schemas.microsoft.com/office/drawing/2014/main" id="{5B0A1F83-E6C8-4584-B749-F86A1183F1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8" y="1867"/>
              <a:ext cx="363" cy="99"/>
              <a:chOff x="580" y="1822"/>
              <a:chExt cx="363" cy="99"/>
            </a:xfrm>
          </p:grpSpPr>
          <p:sp>
            <p:nvSpPr>
              <p:cNvPr id="303" name="Oval 766">
                <a:extLst>
                  <a:ext uri="{FF2B5EF4-FFF2-40B4-BE49-F238E27FC236}">
                    <a16:creationId xmlns:a16="http://schemas.microsoft.com/office/drawing/2014/main" id="{89D3CE71-8FF9-4573-8C1B-C689BF51CD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26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" name="Oval 767">
                <a:extLst>
                  <a:ext uri="{FF2B5EF4-FFF2-40B4-BE49-F238E27FC236}">
                    <a16:creationId xmlns:a16="http://schemas.microsoft.com/office/drawing/2014/main" id="{06392FED-0C45-409D-927C-FF185D496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" y="1822"/>
                <a:ext cx="303" cy="7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99" name="Oval 1072">
              <a:extLst>
                <a:ext uri="{FF2B5EF4-FFF2-40B4-BE49-F238E27FC236}">
                  <a16:creationId xmlns:a16="http://schemas.microsoft.com/office/drawing/2014/main" id="{CD42F982-AE0C-422E-8053-C1ECF3D6C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523"/>
              <a:ext cx="272" cy="13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" name="Oval 1073">
              <a:extLst>
                <a:ext uri="{FF2B5EF4-FFF2-40B4-BE49-F238E27FC236}">
                  <a16:creationId xmlns:a16="http://schemas.microsoft.com/office/drawing/2014/main" id="{5D4EED0A-F383-4AED-AB94-4A9C203FE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1" y="2606"/>
              <a:ext cx="182" cy="45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" name="AutoShape 1074">
              <a:extLst>
                <a:ext uri="{FF2B5EF4-FFF2-40B4-BE49-F238E27FC236}">
                  <a16:creationId xmlns:a16="http://schemas.microsoft.com/office/drawing/2014/main" id="{E99FE15F-7A26-423F-96CD-D2954712D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296"/>
              <a:ext cx="45" cy="45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2" name="AutoShape 1075">
              <a:extLst>
                <a:ext uri="{FF2B5EF4-FFF2-40B4-BE49-F238E27FC236}">
                  <a16:creationId xmlns:a16="http://schemas.microsoft.com/office/drawing/2014/main" id="{B04A4794-6BF0-485E-AB4A-E41829F06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296"/>
              <a:ext cx="45" cy="45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7" name="Group 1105">
            <a:extLst>
              <a:ext uri="{FF2B5EF4-FFF2-40B4-BE49-F238E27FC236}">
                <a16:creationId xmlns:a16="http://schemas.microsoft.com/office/drawing/2014/main" id="{38C4E44D-23D3-40C8-B59B-44DB227CF5F0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924175"/>
            <a:ext cx="1439863" cy="1296988"/>
            <a:chOff x="308" y="1842"/>
            <a:chExt cx="907" cy="817"/>
          </a:xfrm>
        </p:grpSpPr>
        <p:sp>
          <p:nvSpPr>
            <p:cNvPr id="318" name="AutoShape 651">
              <a:extLst>
                <a:ext uri="{FF2B5EF4-FFF2-40B4-BE49-F238E27FC236}">
                  <a16:creationId xmlns:a16="http://schemas.microsoft.com/office/drawing/2014/main" id="{59794580-460F-408F-BEAB-3B7468547CC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08" y="2205"/>
              <a:ext cx="907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" name="AutoShape 652">
              <a:extLst>
                <a:ext uri="{FF2B5EF4-FFF2-40B4-BE49-F238E27FC236}">
                  <a16:creationId xmlns:a16="http://schemas.microsoft.com/office/drawing/2014/main" id="{381D3334-ED4B-448A-91CB-3A074216E44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98" y="2205"/>
              <a:ext cx="726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A15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" name="Oval 653">
              <a:extLst>
                <a:ext uri="{FF2B5EF4-FFF2-40B4-BE49-F238E27FC236}">
                  <a16:creationId xmlns:a16="http://schemas.microsoft.com/office/drawing/2014/main" id="{3F6B9B50-4F8A-47A4-B314-81B38ACE4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1842"/>
              <a:ext cx="817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1" name="Group 654">
              <a:extLst>
                <a:ext uri="{FF2B5EF4-FFF2-40B4-BE49-F238E27FC236}">
                  <a16:creationId xmlns:a16="http://schemas.microsoft.com/office/drawing/2014/main" id="{01E32424-2B01-4EB8-AC89-2611C1BFE3F7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988" y="2296"/>
              <a:ext cx="179" cy="181"/>
              <a:chOff x="355" y="485"/>
              <a:chExt cx="224" cy="227"/>
            </a:xfrm>
          </p:grpSpPr>
          <p:sp>
            <p:nvSpPr>
              <p:cNvPr id="371" name="Freeform 655">
                <a:extLst>
                  <a:ext uri="{FF2B5EF4-FFF2-40B4-BE49-F238E27FC236}">
                    <a16:creationId xmlns:a16="http://schemas.microsoft.com/office/drawing/2014/main" id="{37C6909D-4885-4F5A-BF48-9BE2E2B5DA96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2" name="Freeform 656">
                <a:extLst>
                  <a:ext uri="{FF2B5EF4-FFF2-40B4-BE49-F238E27FC236}">
                    <a16:creationId xmlns:a16="http://schemas.microsoft.com/office/drawing/2014/main" id="{98979C50-8398-40CD-8502-E612AD25E068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22" name="Group 657">
              <a:extLst>
                <a:ext uri="{FF2B5EF4-FFF2-40B4-BE49-F238E27FC236}">
                  <a16:creationId xmlns:a16="http://schemas.microsoft.com/office/drawing/2014/main" id="{912CF370-EEA8-4ADD-B9EE-1FC08666AFEB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356" y="2296"/>
              <a:ext cx="179" cy="181"/>
              <a:chOff x="355" y="485"/>
              <a:chExt cx="224" cy="227"/>
            </a:xfrm>
          </p:grpSpPr>
          <p:sp>
            <p:nvSpPr>
              <p:cNvPr id="369" name="Freeform 658">
                <a:extLst>
                  <a:ext uri="{FF2B5EF4-FFF2-40B4-BE49-F238E27FC236}">
                    <a16:creationId xmlns:a16="http://schemas.microsoft.com/office/drawing/2014/main" id="{0B5ED976-964D-4BDF-AEB6-1C9082D6B90F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0" name="Freeform 659">
                <a:extLst>
                  <a:ext uri="{FF2B5EF4-FFF2-40B4-BE49-F238E27FC236}">
                    <a16:creationId xmlns:a16="http://schemas.microsoft.com/office/drawing/2014/main" id="{DBEFC4F8-3C85-43A4-B743-DAE4E988C395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23" name="Oval 660">
              <a:extLst>
                <a:ext uri="{FF2B5EF4-FFF2-40B4-BE49-F238E27FC236}">
                  <a16:creationId xmlns:a16="http://schemas.microsoft.com/office/drawing/2014/main" id="{4331A0C8-9333-4FC8-8A1B-99AC57F31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114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4" name="Oval 661">
              <a:extLst>
                <a:ext uri="{FF2B5EF4-FFF2-40B4-BE49-F238E27FC236}">
                  <a16:creationId xmlns:a16="http://schemas.microsoft.com/office/drawing/2014/main" id="{89B18C6C-7389-4A31-A6F5-10D984F010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114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" name="Oval 662">
              <a:extLst>
                <a:ext uri="{FF2B5EF4-FFF2-40B4-BE49-F238E27FC236}">
                  <a16:creationId xmlns:a16="http://schemas.microsoft.com/office/drawing/2014/main" id="{39D14C0E-EADB-4E27-A7EE-C324DF0DD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1978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6" name="Group 1101">
              <a:extLst>
                <a:ext uri="{FF2B5EF4-FFF2-40B4-BE49-F238E27FC236}">
                  <a16:creationId xmlns:a16="http://schemas.microsoft.com/office/drawing/2014/main" id="{4013F4EC-72E6-4250-B753-7F3775B208A2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489" y="2253"/>
              <a:ext cx="543" cy="44"/>
              <a:chOff x="489" y="2205"/>
              <a:chExt cx="543" cy="48"/>
            </a:xfrm>
          </p:grpSpPr>
          <p:sp>
            <p:nvSpPr>
              <p:cNvPr id="367" name="AutoShape 663">
                <a:extLst>
                  <a:ext uri="{FF2B5EF4-FFF2-40B4-BE49-F238E27FC236}">
                    <a16:creationId xmlns:a16="http://schemas.microsoft.com/office/drawing/2014/main" id="{30D6CAA0-EA2A-42CC-817C-FAB4B0904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13217">
                <a:off x="918" y="2140"/>
                <a:ext cx="45" cy="182"/>
              </a:xfrm>
              <a:prstGeom prst="moon">
                <a:avLst>
                  <a:gd name="adj" fmla="val 35356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" name="AutoShape 664">
                <a:extLst>
                  <a:ext uri="{FF2B5EF4-FFF2-40B4-BE49-F238E27FC236}">
                    <a16:creationId xmlns:a16="http://schemas.microsoft.com/office/drawing/2014/main" id="{C4673F2F-79C2-4C20-8711-23898023E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586783" flipH="1">
                <a:off x="557" y="2137"/>
                <a:ext cx="45" cy="182"/>
              </a:xfrm>
              <a:prstGeom prst="moon">
                <a:avLst>
                  <a:gd name="adj" fmla="val 35356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27" name="AutoShape 665">
              <a:extLst>
                <a:ext uri="{FF2B5EF4-FFF2-40B4-BE49-F238E27FC236}">
                  <a16:creationId xmlns:a16="http://schemas.microsoft.com/office/drawing/2014/main" id="{59F6EF90-A733-4095-9CF1-1F06C230126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739" y="2455"/>
              <a:ext cx="45" cy="181"/>
            </a:xfrm>
            <a:prstGeom prst="moon">
              <a:avLst>
                <a:gd name="adj" fmla="val 17773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8" name="Freeform 666">
              <a:extLst>
                <a:ext uri="{FF2B5EF4-FFF2-40B4-BE49-F238E27FC236}">
                  <a16:creationId xmlns:a16="http://schemas.microsoft.com/office/drawing/2014/main" id="{F946FD3A-A77B-4B3D-AE03-81153C765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2477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29" name="Group 667">
              <a:extLst>
                <a:ext uri="{FF2B5EF4-FFF2-40B4-BE49-F238E27FC236}">
                  <a16:creationId xmlns:a16="http://schemas.microsoft.com/office/drawing/2014/main" id="{2ACE5F89-1E11-4704-ADA7-925814999A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1933"/>
              <a:ext cx="499" cy="317"/>
              <a:chOff x="489" y="1888"/>
              <a:chExt cx="499" cy="362"/>
            </a:xfrm>
          </p:grpSpPr>
          <p:grpSp>
            <p:nvGrpSpPr>
              <p:cNvPr id="359" name="Group 668">
                <a:extLst>
                  <a:ext uri="{FF2B5EF4-FFF2-40B4-BE49-F238E27FC236}">
                    <a16:creationId xmlns:a16="http://schemas.microsoft.com/office/drawing/2014/main" id="{0B92C97C-6102-42C0-A241-824EDEE264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364" name="AutoShape 669">
                  <a:extLst>
                    <a:ext uri="{FF2B5EF4-FFF2-40B4-BE49-F238E27FC236}">
                      <a16:creationId xmlns:a16="http://schemas.microsoft.com/office/drawing/2014/main" id="{C7A9A2DE-40CA-4EA1-8F06-2A1F82B6D6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5" name="AutoShape 670">
                  <a:extLst>
                    <a:ext uri="{FF2B5EF4-FFF2-40B4-BE49-F238E27FC236}">
                      <a16:creationId xmlns:a16="http://schemas.microsoft.com/office/drawing/2014/main" id="{ACDF5128-AA4D-42CC-914E-469357A109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6" name="AutoShape 671">
                  <a:extLst>
                    <a:ext uri="{FF2B5EF4-FFF2-40B4-BE49-F238E27FC236}">
                      <a16:creationId xmlns:a16="http://schemas.microsoft.com/office/drawing/2014/main" id="{D06DD492-9422-470D-B513-F2B440EF9B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0" name="Group 672">
                <a:extLst>
                  <a:ext uri="{FF2B5EF4-FFF2-40B4-BE49-F238E27FC236}">
                    <a16:creationId xmlns:a16="http://schemas.microsoft.com/office/drawing/2014/main" id="{3F5803D8-7498-49BC-B9F1-224B02C51D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361" name="AutoShape 673">
                  <a:extLst>
                    <a:ext uri="{FF2B5EF4-FFF2-40B4-BE49-F238E27FC236}">
                      <a16:creationId xmlns:a16="http://schemas.microsoft.com/office/drawing/2014/main" id="{9E1027C2-5FBC-4C09-AEF3-9EA43C3C5C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2" name="AutoShape 674">
                  <a:extLst>
                    <a:ext uri="{FF2B5EF4-FFF2-40B4-BE49-F238E27FC236}">
                      <a16:creationId xmlns:a16="http://schemas.microsoft.com/office/drawing/2014/main" id="{98A62FD1-EC08-45CF-94CC-EA9D18CE75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3" name="AutoShape 675">
                  <a:extLst>
                    <a:ext uri="{FF2B5EF4-FFF2-40B4-BE49-F238E27FC236}">
                      <a16:creationId xmlns:a16="http://schemas.microsoft.com/office/drawing/2014/main" id="{06428BD5-1E8F-45F7-B0BF-5C3CB92FE8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30" name="Group 686">
              <a:extLst>
                <a:ext uri="{FF2B5EF4-FFF2-40B4-BE49-F238E27FC236}">
                  <a16:creationId xmlns:a16="http://schemas.microsoft.com/office/drawing/2014/main" id="{360BD75C-E4AB-4A0B-B654-D74B6D00B0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0" y="1867"/>
              <a:ext cx="363" cy="99"/>
              <a:chOff x="580" y="1822"/>
              <a:chExt cx="363" cy="99"/>
            </a:xfrm>
          </p:grpSpPr>
          <p:sp>
            <p:nvSpPr>
              <p:cNvPr id="357" name="Oval 687">
                <a:extLst>
                  <a:ext uri="{FF2B5EF4-FFF2-40B4-BE49-F238E27FC236}">
                    <a16:creationId xmlns:a16="http://schemas.microsoft.com/office/drawing/2014/main" id="{C56E71C1-41A7-4BAD-AA60-A97097593B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26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" name="Oval 688">
                <a:extLst>
                  <a:ext uri="{FF2B5EF4-FFF2-40B4-BE49-F238E27FC236}">
                    <a16:creationId xmlns:a16="http://schemas.microsoft.com/office/drawing/2014/main" id="{66B42684-1AE5-48FF-84DA-50FDAB8546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" y="1822"/>
                <a:ext cx="303" cy="7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1" name="Group 1078">
              <a:extLst>
                <a:ext uri="{FF2B5EF4-FFF2-40B4-BE49-F238E27FC236}">
                  <a16:creationId xmlns:a16="http://schemas.microsoft.com/office/drawing/2014/main" id="{894B80E6-904C-46EF-97A2-C62C9F4F02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8" y="2251"/>
              <a:ext cx="45" cy="112"/>
              <a:chOff x="5705" y="1117"/>
              <a:chExt cx="91" cy="227"/>
            </a:xfrm>
          </p:grpSpPr>
          <p:sp>
            <p:nvSpPr>
              <p:cNvPr id="355" name="Freeform 1079">
                <a:extLst>
                  <a:ext uri="{FF2B5EF4-FFF2-40B4-BE49-F238E27FC236}">
                    <a16:creationId xmlns:a16="http://schemas.microsoft.com/office/drawing/2014/main" id="{04AEC296-4147-4228-A460-4C941FDFEB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6" name="AutoShape 1080">
                <a:extLst>
                  <a:ext uri="{FF2B5EF4-FFF2-40B4-BE49-F238E27FC236}">
                    <a16:creationId xmlns:a16="http://schemas.microsoft.com/office/drawing/2014/main" id="{81C8F157-EC82-4B53-8BBD-0A7DEB1172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2" name="Oval 1081">
              <a:extLst>
                <a:ext uri="{FF2B5EF4-FFF2-40B4-BE49-F238E27FC236}">
                  <a16:creationId xmlns:a16="http://schemas.microsoft.com/office/drawing/2014/main" id="{425EC7F0-FB90-420E-A5B4-E96F327A68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296"/>
              <a:ext cx="136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3" name="Oval 1082">
              <a:extLst>
                <a:ext uri="{FF2B5EF4-FFF2-40B4-BE49-F238E27FC236}">
                  <a16:creationId xmlns:a16="http://schemas.microsoft.com/office/drawing/2014/main" id="{28D8313C-AE03-45C1-BD20-9EB620715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296"/>
              <a:ext cx="136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34" name="Group 1083">
              <a:extLst>
                <a:ext uri="{FF2B5EF4-FFF2-40B4-BE49-F238E27FC236}">
                  <a16:creationId xmlns:a16="http://schemas.microsoft.com/office/drawing/2014/main" id="{5F2AB7A3-40D6-4D79-8CC9-FC0D423321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3" y="2523"/>
              <a:ext cx="45" cy="112"/>
              <a:chOff x="5705" y="1117"/>
              <a:chExt cx="91" cy="227"/>
            </a:xfrm>
          </p:grpSpPr>
          <p:sp>
            <p:nvSpPr>
              <p:cNvPr id="353" name="Freeform 1084">
                <a:extLst>
                  <a:ext uri="{FF2B5EF4-FFF2-40B4-BE49-F238E27FC236}">
                    <a16:creationId xmlns:a16="http://schemas.microsoft.com/office/drawing/2014/main" id="{0013376D-4196-4AFE-816B-A96ACDB115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4" name="AutoShape 1085">
                <a:extLst>
                  <a:ext uri="{FF2B5EF4-FFF2-40B4-BE49-F238E27FC236}">
                    <a16:creationId xmlns:a16="http://schemas.microsoft.com/office/drawing/2014/main" id="{4B60E9BC-FCF9-472E-B1C7-B77B362015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5" name="Group 1086">
              <a:extLst>
                <a:ext uri="{FF2B5EF4-FFF2-40B4-BE49-F238E27FC236}">
                  <a16:creationId xmlns:a16="http://schemas.microsoft.com/office/drawing/2014/main" id="{15FC3914-005B-4DA1-B4C7-0EF509BDB5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2523"/>
              <a:ext cx="45" cy="112"/>
              <a:chOff x="5705" y="1117"/>
              <a:chExt cx="91" cy="227"/>
            </a:xfrm>
          </p:grpSpPr>
          <p:sp>
            <p:nvSpPr>
              <p:cNvPr id="351" name="Freeform 1087">
                <a:extLst>
                  <a:ext uri="{FF2B5EF4-FFF2-40B4-BE49-F238E27FC236}">
                    <a16:creationId xmlns:a16="http://schemas.microsoft.com/office/drawing/2014/main" id="{7D6A137F-BEA4-44E7-BF42-DB3A26567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2" name="AutoShape 1088">
                <a:extLst>
                  <a:ext uri="{FF2B5EF4-FFF2-40B4-BE49-F238E27FC236}">
                    <a16:creationId xmlns:a16="http://schemas.microsoft.com/office/drawing/2014/main" id="{F458EBF9-4D41-48DD-85E1-9562134AD4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6" name="Group 1089">
              <a:extLst>
                <a:ext uri="{FF2B5EF4-FFF2-40B4-BE49-F238E27FC236}">
                  <a16:creationId xmlns:a16="http://schemas.microsoft.com/office/drawing/2014/main" id="{48040AFB-7C32-4F3A-A28E-172D90C096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2387"/>
              <a:ext cx="45" cy="112"/>
              <a:chOff x="5705" y="1117"/>
              <a:chExt cx="91" cy="227"/>
            </a:xfrm>
          </p:grpSpPr>
          <p:sp>
            <p:nvSpPr>
              <p:cNvPr id="349" name="Freeform 1090">
                <a:extLst>
                  <a:ext uri="{FF2B5EF4-FFF2-40B4-BE49-F238E27FC236}">
                    <a16:creationId xmlns:a16="http://schemas.microsoft.com/office/drawing/2014/main" id="{233C6DDB-0B99-43A3-A31A-A7D8A0EE9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0" name="AutoShape 1091">
                <a:extLst>
                  <a:ext uri="{FF2B5EF4-FFF2-40B4-BE49-F238E27FC236}">
                    <a16:creationId xmlns:a16="http://schemas.microsoft.com/office/drawing/2014/main" id="{A4E8A88B-9265-4CD0-A5A7-775D795A5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7" name="Group 1092">
              <a:extLst>
                <a:ext uri="{FF2B5EF4-FFF2-40B4-BE49-F238E27FC236}">
                  <a16:creationId xmlns:a16="http://schemas.microsoft.com/office/drawing/2014/main" id="{63C9EF3A-CBF4-400A-B40F-9CFA010B5C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2160"/>
              <a:ext cx="45" cy="112"/>
              <a:chOff x="5705" y="1117"/>
              <a:chExt cx="91" cy="227"/>
            </a:xfrm>
          </p:grpSpPr>
          <p:sp>
            <p:nvSpPr>
              <p:cNvPr id="347" name="Freeform 1093">
                <a:extLst>
                  <a:ext uri="{FF2B5EF4-FFF2-40B4-BE49-F238E27FC236}">
                    <a16:creationId xmlns:a16="http://schemas.microsoft.com/office/drawing/2014/main" id="{64501AE7-3AF7-4604-9461-11C4EE909E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8" name="AutoShape 1094">
                <a:extLst>
                  <a:ext uri="{FF2B5EF4-FFF2-40B4-BE49-F238E27FC236}">
                    <a16:creationId xmlns:a16="http://schemas.microsoft.com/office/drawing/2014/main" id="{B53EBFEA-C054-4617-903A-FDA179A7F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8" name="Group 1095">
              <a:extLst>
                <a:ext uri="{FF2B5EF4-FFF2-40B4-BE49-F238E27FC236}">
                  <a16:creationId xmlns:a16="http://schemas.microsoft.com/office/drawing/2014/main" id="{D7F4B4B8-9246-4E90-AC8D-D83104430A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3" y="1933"/>
              <a:ext cx="45" cy="112"/>
              <a:chOff x="5705" y="1117"/>
              <a:chExt cx="91" cy="227"/>
            </a:xfrm>
          </p:grpSpPr>
          <p:sp>
            <p:nvSpPr>
              <p:cNvPr id="345" name="Freeform 1096">
                <a:extLst>
                  <a:ext uri="{FF2B5EF4-FFF2-40B4-BE49-F238E27FC236}">
                    <a16:creationId xmlns:a16="http://schemas.microsoft.com/office/drawing/2014/main" id="{D8CDFA05-BCF7-4612-BC21-50FEB55F70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" name="AutoShape 1097">
                <a:extLst>
                  <a:ext uri="{FF2B5EF4-FFF2-40B4-BE49-F238E27FC236}">
                    <a16:creationId xmlns:a16="http://schemas.microsoft.com/office/drawing/2014/main" id="{BC65E63C-D3FC-44B1-901F-90107C30D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9" name="Group 1098">
              <a:extLst>
                <a:ext uri="{FF2B5EF4-FFF2-40B4-BE49-F238E27FC236}">
                  <a16:creationId xmlns:a16="http://schemas.microsoft.com/office/drawing/2014/main" id="{485DF51E-842C-4EDB-A0C9-470C134A2D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5" y="2024"/>
              <a:ext cx="45" cy="112"/>
              <a:chOff x="5705" y="1117"/>
              <a:chExt cx="91" cy="227"/>
            </a:xfrm>
          </p:grpSpPr>
          <p:sp>
            <p:nvSpPr>
              <p:cNvPr id="343" name="Freeform 1099">
                <a:extLst>
                  <a:ext uri="{FF2B5EF4-FFF2-40B4-BE49-F238E27FC236}">
                    <a16:creationId xmlns:a16="http://schemas.microsoft.com/office/drawing/2014/main" id="{6FE31CCF-6E88-4F4E-B679-31F9103665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" name="AutoShape 1100">
                <a:extLst>
                  <a:ext uri="{FF2B5EF4-FFF2-40B4-BE49-F238E27FC236}">
                    <a16:creationId xmlns:a16="http://schemas.microsoft.com/office/drawing/2014/main" id="{E9C84864-FB0C-4705-BABE-F336663BE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0" name="Group 1102">
              <a:extLst>
                <a:ext uri="{FF2B5EF4-FFF2-40B4-BE49-F238E27FC236}">
                  <a16:creationId xmlns:a16="http://schemas.microsoft.com/office/drawing/2014/main" id="{CD247981-C3BE-476F-9FBC-12E4D818AE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2069"/>
              <a:ext cx="45" cy="112"/>
              <a:chOff x="5705" y="1117"/>
              <a:chExt cx="91" cy="227"/>
            </a:xfrm>
          </p:grpSpPr>
          <p:sp>
            <p:nvSpPr>
              <p:cNvPr id="341" name="Freeform 1103">
                <a:extLst>
                  <a:ext uri="{FF2B5EF4-FFF2-40B4-BE49-F238E27FC236}">
                    <a16:creationId xmlns:a16="http://schemas.microsoft.com/office/drawing/2014/main" id="{7138C70D-1829-4347-B92B-2AAA29CA4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" name="AutoShape 1104">
                <a:extLst>
                  <a:ext uri="{FF2B5EF4-FFF2-40B4-BE49-F238E27FC236}">
                    <a16:creationId xmlns:a16="http://schemas.microsoft.com/office/drawing/2014/main" id="{F6C75E7C-81E8-4004-9BE1-709686263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73" name="Group 1169">
            <a:extLst>
              <a:ext uri="{FF2B5EF4-FFF2-40B4-BE49-F238E27FC236}">
                <a16:creationId xmlns:a16="http://schemas.microsoft.com/office/drawing/2014/main" id="{EFB6ED02-7B8B-44B9-93FD-1646A68D3D7C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4868863"/>
            <a:ext cx="1439863" cy="1296987"/>
            <a:chOff x="2666" y="3067"/>
            <a:chExt cx="907" cy="817"/>
          </a:xfrm>
        </p:grpSpPr>
        <p:sp>
          <p:nvSpPr>
            <p:cNvPr id="374" name="AutoShape 938">
              <a:extLst>
                <a:ext uri="{FF2B5EF4-FFF2-40B4-BE49-F238E27FC236}">
                  <a16:creationId xmlns:a16="http://schemas.microsoft.com/office/drawing/2014/main" id="{C903ABB4-4129-4797-A9E9-B5AA7407F8D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66" y="3430"/>
              <a:ext cx="907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5" name="AutoShape 939">
              <a:extLst>
                <a:ext uri="{FF2B5EF4-FFF2-40B4-BE49-F238E27FC236}">
                  <a16:creationId xmlns:a16="http://schemas.microsoft.com/office/drawing/2014/main" id="{71F2A8F2-AE43-4B93-98DF-1343A7CEDEA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756" y="3430"/>
              <a:ext cx="726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A15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6" name="Oval 940">
              <a:extLst>
                <a:ext uri="{FF2B5EF4-FFF2-40B4-BE49-F238E27FC236}">
                  <a16:creationId xmlns:a16="http://schemas.microsoft.com/office/drawing/2014/main" id="{29F33827-5628-4BB2-96CF-A0253BA6D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3067"/>
              <a:ext cx="817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77" name="Group 1125">
              <a:extLst>
                <a:ext uri="{FF2B5EF4-FFF2-40B4-BE49-F238E27FC236}">
                  <a16:creationId xmlns:a16="http://schemas.microsoft.com/office/drawing/2014/main" id="{78A590DB-0D03-41E7-B5A5-A0FD58ABD3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2" y="3339"/>
              <a:ext cx="815" cy="363"/>
              <a:chOff x="2712" y="3339"/>
              <a:chExt cx="815" cy="363"/>
            </a:xfrm>
          </p:grpSpPr>
          <p:grpSp>
            <p:nvGrpSpPr>
              <p:cNvPr id="401" name="Group 1117">
                <a:extLst>
                  <a:ext uri="{FF2B5EF4-FFF2-40B4-BE49-F238E27FC236}">
                    <a16:creationId xmlns:a16="http://schemas.microsoft.com/office/drawing/2014/main" id="{117017E6-6776-4689-B503-3465F100B0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4" y="3521"/>
                <a:ext cx="811" cy="181"/>
                <a:chOff x="2714" y="3521"/>
                <a:chExt cx="811" cy="181"/>
              </a:xfrm>
            </p:grpSpPr>
            <p:grpSp>
              <p:nvGrpSpPr>
                <p:cNvPr id="404" name="Group 941">
                  <a:extLst>
                    <a:ext uri="{FF2B5EF4-FFF2-40B4-BE49-F238E27FC236}">
                      <a16:creationId xmlns:a16="http://schemas.microsoft.com/office/drawing/2014/main" id="{F99C78CC-331A-433F-AD54-49335CBA050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0700000" flipH="1">
                  <a:off x="3346" y="3521"/>
                  <a:ext cx="179" cy="181"/>
                  <a:chOff x="355" y="485"/>
                  <a:chExt cx="224" cy="227"/>
                </a:xfrm>
              </p:grpSpPr>
              <p:sp>
                <p:nvSpPr>
                  <p:cNvPr id="410" name="Freeform 942">
                    <a:extLst>
                      <a:ext uri="{FF2B5EF4-FFF2-40B4-BE49-F238E27FC236}">
                        <a16:creationId xmlns:a16="http://schemas.microsoft.com/office/drawing/2014/main" id="{C8D80364-384C-4864-ACF1-7BD7B3B573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900000">
                    <a:off x="355" y="485"/>
                    <a:ext cx="224" cy="227"/>
                  </a:xfrm>
                  <a:custGeom>
                    <a:avLst/>
                    <a:gdLst>
                      <a:gd name="T0" fmla="*/ 113 w 174"/>
                      <a:gd name="T1" fmla="*/ 60 h 257"/>
                      <a:gd name="T2" fmla="*/ 23 w 174"/>
                      <a:gd name="T3" fmla="*/ 15 h 257"/>
                      <a:gd name="T4" fmla="*/ 23 w 174"/>
                      <a:gd name="T5" fmla="*/ 151 h 257"/>
                      <a:gd name="T6" fmla="*/ 159 w 174"/>
                      <a:gd name="T7" fmla="*/ 242 h 257"/>
                      <a:gd name="T8" fmla="*/ 113 w 174"/>
                      <a:gd name="T9" fmla="*/ 60 h 2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4" h="257">
                        <a:moveTo>
                          <a:pt x="113" y="60"/>
                        </a:moveTo>
                        <a:cubicBezTo>
                          <a:pt x="90" y="22"/>
                          <a:pt x="38" y="0"/>
                          <a:pt x="23" y="15"/>
                        </a:cubicBezTo>
                        <a:cubicBezTo>
                          <a:pt x="8" y="30"/>
                          <a:pt x="0" y="113"/>
                          <a:pt x="23" y="151"/>
                        </a:cubicBezTo>
                        <a:cubicBezTo>
                          <a:pt x="46" y="189"/>
                          <a:pt x="144" y="257"/>
                          <a:pt x="159" y="242"/>
                        </a:cubicBezTo>
                        <a:cubicBezTo>
                          <a:pt x="174" y="227"/>
                          <a:pt x="136" y="98"/>
                          <a:pt x="113" y="6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1" name="Freeform 943">
                    <a:extLst>
                      <a:ext uri="{FF2B5EF4-FFF2-40B4-BE49-F238E27FC236}">
                        <a16:creationId xmlns:a16="http://schemas.microsoft.com/office/drawing/2014/main" id="{01C1B535-32FD-4795-AA4E-60627D1341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900000">
                    <a:off x="395" y="506"/>
                    <a:ext cx="158" cy="161"/>
                  </a:xfrm>
                  <a:custGeom>
                    <a:avLst/>
                    <a:gdLst>
                      <a:gd name="T0" fmla="*/ 113 w 174"/>
                      <a:gd name="T1" fmla="*/ 60 h 257"/>
                      <a:gd name="T2" fmla="*/ 23 w 174"/>
                      <a:gd name="T3" fmla="*/ 15 h 257"/>
                      <a:gd name="T4" fmla="*/ 23 w 174"/>
                      <a:gd name="T5" fmla="*/ 151 h 257"/>
                      <a:gd name="T6" fmla="*/ 159 w 174"/>
                      <a:gd name="T7" fmla="*/ 242 h 257"/>
                      <a:gd name="T8" fmla="*/ 113 w 174"/>
                      <a:gd name="T9" fmla="*/ 60 h 2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4" h="257">
                        <a:moveTo>
                          <a:pt x="113" y="60"/>
                        </a:moveTo>
                        <a:cubicBezTo>
                          <a:pt x="90" y="22"/>
                          <a:pt x="38" y="0"/>
                          <a:pt x="23" y="15"/>
                        </a:cubicBezTo>
                        <a:cubicBezTo>
                          <a:pt x="8" y="30"/>
                          <a:pt x="0" y="113"/>
                          <a:pt x="23" y="151"/>
                        </a:cubicBezTo>
                        <a:cubicBezTo>
                          <a:pt x="46" y="189"/>
                          <a:pt x="144" y="257"/>
                          <a:pt x="159" y="242"/>
                        </a:cubicBezTo>
                        <a:cubicBezTo>
                          <a:pt x="174" y="227"/>
                          <a:pt x="136" y="98"/>
                          <a:pt x="113" y="6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CC66"/>
                      </a:gs>
                      <a:gs pos="100000">
                        <a:srgbClr val="FF9900"/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05" name="Group 944">
                  <a:extLst>
                    <a:ext uri="{FF2B5EF4-FFF2-40B4-BE49-F238E27FC236}">
                      <a16:creationId xmlns:a16="http://schemas.microsoft.com/office/drawing/2014/main" id="{08FA2B20-04F3-4B1C-BE05-A98D108FE6C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2714" y="3521"/>
                  <a:ext cx="179" cy="181"/>
                  <a:chOff x="355" y="485"/>
                  <a:chExt cx="224" cy="227"/>
                </a:xfrm>
              </p:grpSpPr>
              <p:sp>
                <p:nvSpPr>
                  <p:cNvPr id="408" name="Freeform 945">
                    <a:extLst>
                      <a:ext uri="{FF2B5EF4-FFF2-40B4-BE49-F238E27FC236}">
                        <a16:creationId xmlns:a16="http://schemas.microsoft.com/office/drawing/2014/main" id="{8A594F31-B95D-479F-A53C-72266DE4C0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900000">
                    <a:off x="355" y="485"/>
                    <a:ext cx="224" cy="227"/>
                  </a:xfrm>
                  <a:custGeom>
                    <a:avLst/>
                    <a:gdLst>
                      <a:gd name="T0" fmla="*/ 113 w 174"/>
                      <a:gd name="T1" fmla="*/ 60 h 257"/>
                      <a:gd name="T2" fmla="*/ 23 w 174"/>
                      <a:gd name="T3" fmla="*/ 15 h 257"/>
                      <a:gd name="T4" fmla="*/ 23 w 174"/>
                      <a:gd name="T5" fmla="*/ 151 h 257"/>
                      <a:gd name="T6" fmla="*/ 159 w 174"/>
                      <a:gd name="T7" fmla="*/ 242 h 257"/>
                      <a:gd name="T8" fmla="*/ 113 w 174"/>
                      <a:gd name="T9" fmla="*/ 60 h 2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4" h="257">
                        <a:moveTo>
                          <a:pt x="113" y="60"/>
                        </a:moveTo>
                        <a:cubicBezTo>
                          <a:pt x="90" y="22"/>
                          <a:pt x="38" y="0"/>
                          <a:pt x="23" y="15"/>
                        </a:cubicBezTo>
                        <a:cubicBezTo>
                          <a:pt x="8" y="30"/>
                          <a:pt x="0" y="113"/>
                          <a:pt x="23" y="151"/>
                        </a:cubicBezTo>
                        <a:cubicBezTo>
                          <a:pt x="46" y="189"/>
                          <a:pt x="144" y="257"/>
                          <a:pt x="159" y="242"/>
                        </a:cubicBezTo>
                        <a:cubicBezTo>
                          <a:pt x="174" y="227"/>
                          <a:pt x="136" y="98"/>
                          <a:pt x="113" y="6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9" name="Freeform 946">
                    <a:extLst>
                      <a:ext uri="{FF2B5EF4-FFF2-40B4-BE49-F238E27FC236}">
                        <a16:creationId xmlns:a16="http://schemas.microsoft.com/office/drawing/2014/main" id="{771B1489-5CE3-4718-B533-9D827B61A3D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900000">
                    <a:off x="395" y="506"/>
                    <a:ext cx="158" cy="161"/>
                  </a:xfrm>
                  <a:custGeom>
                    <a:avLst/>
                    <a:gdLst>
                      <a:gd name="T0" fmla="*/ 113 w 174"/>
                      <a:gd name="T1" fmla="*/ 60 h 257"/>
                      <a:gd name="T2" fmla="*/ 23 w 174"/>
                      <a:gd name="T3" fmla="*/ 15 h 257"/>
                      <a:gd name="T4" fmla="*/ 23 w 174"/>
                      <a:gd name="T5" fmla="*/ 151 h 257"/>
                      <a:gd name="T6" fmla="*/ 159 w 174"/>
                      <a:gd name="T7" fmla="*/ 242 h 257"/>
                      <a:gd name="T8" fmla="*/ 113 w 174"/>
                      <a:gd name="T9" fmla="*/ 60 h 2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4" h="257">
                        <a:moveTo>
                          <a:pt x="113" y="60"/>
                        </a:moveTo>
                        <a:cubicBezTo>
                          <a:pt x="90" y="22"/>
                          <a:pt x="38" y="0"/>
                          <a:pt x="23" y="15"/>
                        </a:cubicBezTo>
                        <a:cubicBezTo>
                          <a:pt x="8" y="30"/>
                          <a:pt x="0" y="113"/>
                          <a:pt x="23" y="151"/>
                        </a:cubicBezTo>
                        <a:cubicBezTo>
                          <a:pt x="46" y="189"/>
                          <a:pt x="144" y="257"/>
                          <a:pt x="159" y="242"/>
                        </a:cubicBezTo>
                        <a:cubicBezTo>
                          <a:pt x="174" y="227"/>
                          <a:pt x="136" y="98"/>
                          <a:pt x="113" y="6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CC66"/>
                      </a:gs>
                      <a:gs pos="100000">
                        <a:srgbClr val="FF9900"/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406" name="Freeform 1110">
                  <a:extLst>
                    <a:ext uri="{FF2B5EF4-FFF2-40B4-BE49-F238E27FC236}">
                      <a16:creationId xmlns:a16="http://schemas.microsoft.com/office/drawing/2014/main" id="{2D53A71D-0795-444B-A64D-3C0E785DFE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9800000" flipH="1">
                  <a:off x="3346" y="3521"/>
                  <a:ext cx="179" cy="18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00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7" name="Freeform 1113">
                  <a:extLst>
                    <a:ext uri="{FF2B5EF4-FFF2-40B4-BE49-F238E27FC236}">
                      <a16:creationId xmlns:a16="http://schemas.microsoft.com/office/drawing/2014/main" id="{1F527A85-9983-4478-9048-07E1BA7D10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800000">
                  <a:off x="2716" y="3521"/>
                  <a:ext cx="179" cy="18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00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02" name="Oval 1123">
                <a:extLst>
                  <a:ext uri="{FF2B5EF4-FFF2-40B4-BE49-F238E27FC236}">
                    <a16:creationId xmlns:a16="http://schemas.microsoft.com/office/drawing/2014/main" id="{99657380-06AE-40F5-8EB4-2C6602B12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339"/>
                <a:ext cx="181" cy="318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3" name="Oval 1124">
                <a:extLst>
                  <a:ext uri="{FF2B5EF4-FFF2-40B4-BE49-F238E27FC236}">
                    <a16:creationId xmlns:a16="http://schemas.microsoft.com/office/drawing/2014/main" id="{226FAF6C-0985-4016-B1FF-769B7AF12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6" y="3339"/>
                <a:ext cx="181" cy="318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78" name="Group 1116">
              <a:extLst>
                <a:ext uri="{FF2B5EF4-FFF2-40B4-BE49-F238E27FC236}">
                  <a16:creationId xmlns:a16="http://schemas.microsoft.com/office/drawing/2014/main" id="{9BB213D1-2DCC-4BB9-BCD9-FC5375A048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2" y="3203"/>
              <a:ext cx="635" cy="681"/>
              <a:chOff x="2802" y="3203"/>
              <a:chExt cx="635" cy="681"/>
            </a:xfrm>
          </p:grpSpPr>
          <p:sp>
            <p:nvSpPr>
              <p:cNvPr id="399" name="Oval 949">
                <a:extLst>
                  <a:ext uri="{FF2B5EF4-FFF2-40B4-BE49-F238E27FC236}">
                    <a16:creationId xmlns:a16="http://schemas.microsoft.com/office/drawing/2014/main" id="{7A3299A5-2756-475A-ADE3-71D1A68B08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203"/>
                <a:ext cx="635" cy="681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0" name="Oval 1115">
                <a:extLst>
                  <a:ext uri="{FF2B5EF4-FFF2-40B4-BE49-F238E27FC236}">
                    <a16:creationId xmlns:a16="http://schemas.microsoft.com/office/drawing/2014/main" id="{FD71AF00-2C88-4FDD-9BCD-F4271EB5B9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203"/>
                <a:ext cx="635" cy="681"/>
              </a:xfrm>
              <a:prstGeom prst="ellipse">
                <a:avLst/>
              </a:prstGeom>
              <a:solidFill>
                <a:srgbClr val="FF0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79" name="AutoShape 950">
              <a:extLst>
                <a:ext uri="{FF2B5EF4-FFF2-40B4-BE49-F238E27FC236}">
                  <a16:creationId xmlns:a16="http://schemas.microsoft.com/office/drawing/2014/main" id="{3F730371-B9A4-47F8-BA6F-A40B648277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3276" y="3320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0" name="AutoShape 951">
              <a:extLst>
                <a:ext uri="{FF2B5EF4-FFF2-40B4-BE49-F238E27FC236}">
                  <a16:creationId xmlns:a16="http://schemas.microsoft.com/office/drawing/2014/main" id="{1B12E35D-F409-453A-B73B-32B3022C253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794260" flipH="1">
              <a:off x="2915" y="3317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81" name="Group 953">
              <a:extLst>
                <a:ext uri="{FF2B5EF4-FFF2-40B4-BE49-F238E27FC236}">
                  <a16:creationId xmlns:a16="http://schemas.microsoft.com/office/drawing/2014/main" id="{C747D884-D2B7-4FF1-9E8A-32870E5B37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3158"/>
              <a:ext cx="499" cy="317"/>
              <a:chOff x="489" y="1888"/>
              <a:chExt cx="499" cy="362"/>
            </a:xfrm>
          </p:grpSpPr>
          <p:grpSp>
            <p:nvGrpSpPr>
              <p:cNvPr id="391" name="Group 954">
                <a:extLst>
                  <a:ext uri="{FF2B5EF4-FFF2-40B4-BE49-F238E27FC236}">
                    <a16:creationId xmlns:a16="http://schemas.microsoft.com/office/drawing/2014/main" id="{14B08BD8-E5AF-451F-9120-C28FE9E523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396" name="AutoShape 955">
                  <a:extLst>
                    <a:ext uri="{FF2B5EF4-FFF2-40B4-BE49-F238E27FC236}">
                      <a16:creationId xmlns:a16="http://schemas.microsoft.com/office/drawing/2014/main" id="{E1DD1C1C-8529-4FA1-A690-68258E28B8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7" name="AutoShape 956">
                  <a:extLst>
                    <a:ext uri="{FF2B5EF4-FFF2-40B4-BE49-F238E27FC236}">
                      <a16:creationId xmlns:a16="http://schemas.microsoft.com/office/drawing/2014/main" id="{8A4133CF-DF33-470B-B925-79C9A138AD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8" name="AutoShape 957">
                  <a:extLst>
                    <a:ext uri="{FF2B5EF4-FFF2-40B4-BE49-F238E27FC236}">
                      <a16:creationId xmlns:a16="http://schemas.microsoft.com/office/drawing/2014/main" id="{9DBE8355-71E2-44D2-9641-D7DF8B7044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92" name="Group 958">
                <a:extLst>
                  <a:ext uri="{FF2B5EF4-FFF2-40B4-BE49-F238E27FC236}">
                    <a16:creationId xmlns:a16="http://schemas.microsoft.com/office/drawing/2014/main" id="{1519740B-33AB-43C4-BCEE-114515D82B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393" name="AutoShape 959">
                  <a:extLst>
                    <a:ext uri="{FF2B5EF4-FFF2-40B4-BE49-F238E27FC236}">
                      <a16:creationId xmlns:a16="http://schemas.microsoft.com/office/drawing/2014/main" id="{14981E92-09F8-40CD-ABC0-9CD0134497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4" name="AutoShape 960">
                  <a:extLst>
                    <a:ext uri="{FF2B5EF4-FFF2-40B4-BE49-F238E27FC236}">
                      <a16:creationId xmlns:a16="http://schemas.microsoft.com/office/drawing/2014/main" id="{9D386957-7D2F-49E4-86E6-F72A26A4D4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5" name="AutoShape 961">
                  <a:extLst>
                    <a:ext uri="{FF2B5EF4-FFF2-40B4-BE49-F238E27FC236}">
                      <a16:creationId xmlns:a16="http://schemas.microsoft.com/office/drawing/2014/main" id="{56EC9E74-E6DE-465B-9BB3-0221991BF6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82" name="Oval 962">
              <a:extLst>
                <a:ext uri="{FF2B5EF4-FFF2-40B4-BE49-F238E27FC236}">
                  <a16:creationId xmlns:a16="http://schemas.microsoft.com/office/drawing/2014/main" id="{F6D91956-06E4-4733-AED3-389B7B9FF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7" y="3657"/>
              <a:ext cx="91" cy="4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" name="Oval 963">
              <a:extLst>
                <a:ext uri="{FF2B5EF4-FFF2-40B4-BE49-F238E27FC236}">
                  <a16:creationId xmlns:a16="http://schemas.microsoft.com/office/drawing/2014/main" id="{47A76592-A314-4AFC-A130-CD184EEDE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3657"/>
              <a:ext cx="91" cy="4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84" name="Group 972">
              <a:extLst>
                <a:ext uri="{FF2B5EF4-FFF2-40B4-BE49-F238E27FC236}">
                  <a16:creationId xmlns:a16="http://schemas.microsoft.com/office/drawing/2014/main" id="{241FA4CA-E103-4280-BADD-136EC0B04A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8" y="3092"/>
              <a:ext cx="363" cy="99"/>
              <a:chOff x="580" y="1822"/>
              <a:chExt cx="363" cy="99"/>
            </a:xfrm>
          </p:grpSpPr>
          <p:sp>
            <p:nvSpPr>
              <p:cNvPr id="389" name="Oval 973">
                <a:extLst>
                  <a:ext uri="{FF2B5EF4-FFF2-40B4-BE49-F238E27FC236}">
                    <a16:creationId xmlns:a16="http://schemas.microsoft.com/office/drawing/2014/main" id="{6F62A466-763B-4F61-BBB5-453BBE9947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26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0" name="Oval 974">
                <a:extLst>
                  <a:ext uri="{FF2B5EF4-FFF2-40B4-BE49-F238E27FC236}">
                    <a16:creationId xmlns:a16="http://schemas.microsoft.com/office/drawing/2014/main" id="{133065A9-3E85-4B6E-96F2-3271D82018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" y="1822"/>
                <a:ext cx="303" cy="7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85" name="AutoShape 1135">
              <a:extLst>
                <a:ext uri="{FF2B5EF4-FFF2-40B4-BE49-F238E27FC236}">
                  <a16:creationId xmlns:a16="http://schemas.microsoft.com/office/drawing/2014/main" id="{047AA438-73B9-41E7-B0C2-C005F2A6F1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3475"/>
              <a:ext cx="181" cy="181"/>
            </a:xfrm>
            <a:custGeom>
              <a:avLst/>
              <a:gdLst>
                <a:gd name="G0" fmla="+- 7763 0 0"/>
                <a:gd name="G1" fmla="+- -11304639 0 0"/>
                <a:gd name="G2" fmla="+- 0 0 -11304639"/>
                <a:gd name="T0" fmla="*/ 0 256 1"/>
                <a:gd name="T1" fmla="*/ 180 256 1"/>
                <a:gd name="G3" fmla="+- -11304639 T0 T1"/>
                <a:gd name="T2" fmla="*/ 0 256 1"/>
                <a:gd name="T3" fmla="*/ 90 256 1"/>
                <a:gd name="G4" fmla="+- -11304639 T2 T3"/>
                <a:gd name="G5" fmla="*/ G4 2 1"/>
                <a:gd name="T4" fmla="*/ 90 256 1"/>
                <a:gd name="T5" fmla="*/ 0 256 1"/>
                <a:gd name="G6" fmla="+- -11304639 T4 T5"/>
                <a:gd name="G7" fmla="*/ G6 2 1"/>
                <a:gd name="G8" fmla="abs -1130463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763"/>
                <a:gd name="G18" fmla="*/ 7763 1 2"/>
                <a:gd name="G19" fmla="+- G18 5400 0"/>
                <a:gd name="G20" fmla="cos G19 -11304639"/>
                <a:gd name="G21" fmla="sin G19 -11304639"/>
                <a:gd name="G22" fmla="+- G20 10800 0"/>
                <a:gd name="G23" fmla="+- G21 10800 0"/>
                <a:gd name="G24" fmla="+- 10800 0 G20"/>
                <a:gd name="G25" fmla="+- 7763 10800 0"/>
                <a:gd name="G26" fmla="?: G9 G17 G25"/>
                <a:gd name="G27" fmla="?: G9 0 21600"/>
                <a:gd name="G28" fmla="cos 10800 -11304639"/>
                <a:gd name="G29" fmla="sin 10800 -11304639"/>
                <a:gd name="G30" fmla="sin 7763 -11304639"/>
                <a:gd name="G31" fmla="+- G28 10800 0"/>
                <a:gd name="G32" fmla="+- G29 10800 0"/>
                <a:gd name="G33" fmla="+- G30 10800 0"/>
                <a:gd name="G34" fmla="?: G4 0 G31"/>
                <a:gd name="G35" fmla="?: -11304639 G34 0"/>
                <a:gd name="G36" fmla="?: G6 G35 G31"/>
                <a:gd name="G37" fmla="+- 21600 0 G36"/>
                <a:gd name="G38" fmla="?: G4 0 G33"/>
                <a:gd name="G39" fmla="?: -1130463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7 w 21600"/>
                <a:gd name="T15" fmla="*/ 9587 h 21600"/>
                <a:gd name="T16" fmla="*/ 10800 w 21600"/>
                <a:gd name="T17" fmla="*/ 3037 h 21600"/>
                <a:gd name="T18" fmla="*/ 20003 w 21600"/>
                <a:gd name="T19" fmla="*/ 95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103" y="9786"/>
                  </a:moveTo>
                  <a:cubicBezTo>
                    <a:pt x="3612" y="5923"/>
                    <a:pt x="6904" y="3037"/>
                    <a:pt x="10800" y="3037"/>
                  </a:cubicBezTo>
                  <a:cubicBezTo>
                    <a:pt x="14695" y="3037"/>
                    <a:pt x="17987" y="5923"/>
                    <a:pt x="18496" y="9786"/>
                  </a:cubicBezTo>
                  <a:lnTo>
                    <a:pt x="21507" y="9389"/>
                  </a:lnTo>
                  <a:cubicBezTo>
                    <a:pt x="20799" y="4016"/>
                    <a:pt x="16219" y="0"/>
                    <a:pt x="10799" y="0"/>
                  </a:cubicBezTo>
                  <a:cubicBezTo>
                    <a:pt x="5380" y="0"/>
                    <a:pt x="800" y="4016"/>
                    <a:pt x="92" y="938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6" name="AutoShape 1136">
              <a:extLst>
                <a:ext uri="{FF2B5EF4-FFF2-40B4-BE49-F238E27FC236}">
                  <a16:creationId xmlns:a16="http://schemas.microsoft.com/office/drawing/2014/main" id="{A3FC0471-1834-41F6-8186-967E1E257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475"/>
              <a:ext cx="181" cy="181"/>
            </a:xfrm>
            <a:custGeom>
              <a:avLst/>
              <a:gdLst>
                <a:gd name="G0" fmla="+- 7763 0 0"/>
                <a:gd name="G1" fmla="+- -11304639 0 0"/>
                <a:gd name="G2" fmla="+- 0 0 -11304639"/>
                <a:gd name="T0" fmla="*/ 0 256 1"/>
                <a:gd name="T1" fmla="*/ 180 256 1"/>
                <a:gd name="G3" fmla="+- -11304639 T0 T1"/>
                <a:gd name="T2" fmla="*/ 0 256 1"/>
                <a:gd name="T3" fmla="*/ 90 256 1"/>
                <a:gd name="G4" fmla="+- -11304639 T2 T3"/>
                <a:gd name="G5" fmla="*/ G4 2 1"/>
                <a:gd name="T4" fmla="*/ 90 256 1"/>
                <a:gd name="T5" fmla="*/ 0 256 1"/>
                <a:gd name="G6" fmla="+- -11304639 T4 T5"/>
                <a:gd name="G7" fmla="*/ G6 2 1"/>
                <a:gd name="G8" fmla="abs -1130463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763"/>
                <a:gd name="G18" fmla="*/ 7763 1 2"/>
                <a:gd name="G19" fmla="+- G18 5400 0"/>
                <a:gd name="G20" fmla="cos G19 -11304639"/>
                <a:gd name="G21" fmla="sin G19 -11304639"/>
                <a:gd name="G22" fmla="+- G20 10800 0"/>
                <a:gd name="G23" fmla="+- G21 10800 0"/>
                <a:gd name="G24" fmla="+- 10800 0 G20"/>
                <a:gd name="G25" fmla="+- 7763 10800 0"/>
                <a:gd name="G26" fmla="?: G9 G17 G25"/>
                <a:gd name="G27" fmla="?: G9 0 21600"/>
                <a:gd name="G28" fmla="cos 10800 -11304639"/>
                <a:gd name="G29" fmla="sin 10800 -11304639"/>
                <a:gd name="G30" fmla="sin 7763 -11304639"/>
                <a:gd name="G31" fmla="+- G28 10800 0"/>
                <a:gd name="G32" fmla="+- G29 10800 0"/>
                <a:gd name="G33" fmla="+- G30 10800 0"/>
                <a:gd name="G34" fmla="?: G4 0 G31"/>
                <a:gd name="G35" fmla="?: -11304639 G34 0"/>
                <a:gd name="G36" fmla="?: G6 G35 G31"/>
                <a:gd name="G37" fmla="+- 21600 0 G36"/>
                <a:gd name="G38" fmla="?: G4 0 G33"/>
                <a:gd name="G39" fmla="?: -1130463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7 w 21600"/>
                <a:gd name="T15" fmla="*/ 9587 h 21600"/>
                <a:gd name="T16" fmla="*/ 10800 w 21600"/>
                <a:gd name="T17" fmla="*/ 3037 h 21600"/>
                <a:gd name="T18" fmla="*/ 20003 w 21600"/>
                <a:gd name="T19" fmla="*/ 95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103" y="9786"/>
                  </a:moveTo>
                  <a:cubicBezTo>
                    <a:pt x="3612" y="5923"/>
                    <a:pt x="6904" y="3037"/>
                    <a:pt x="10800" y="3037"/>
                  </a:cubicBezTo>
                  <a:cubicBezTo>
                    <a:pt x="14695" y="3037"/>
                    <a:pt x="17987" y="5923"/>
                    <a:pt x="18496" y="9786"/>
                  </a:cubicBezTo>
                  <a:lnTo>
                    <a:pt x="21507" y="9389"/>
                  </a:lnTo>
                  <a:cubicBezTo>
                    <a:pt x="20799" y="4016"/>
                    <a:pt x="16219" y="0"/>
                    <a:pt x="10799" y="0"/>
                  </a:cubicBezTo>
                  <a:cubicBezTo>
                    <a:pt x="5380" y="0"/>
                    <a:pt x="800" y="4016"/>
                    <a:pt x="92" y="938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7" name="AutoShape 1137">
              <a:extLst>
                <a:ext uri="{FF2B5EF4-FFF2-40B4-BE49-F238E27FC236}">
                  <a16:creationId xmlns:a16="http://schemas.microsoft.com/office/drawing/2014/main" id="{4D32ED24-8C20-4823-8B50-6F87D8FEAB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052" y="3679"/>
              <a:ext cx="136" cy="181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8" name="Oval 1138">
              <a:extLst>
                <a:ext uri="{FF2B5EF4-FFF2-40B4-BE49-F238E27FC236}">
                  <a16:creationId xmlns:a16="http://schemas.microsoft.com/office/drawing/2014/main" id="{9523364A-778C-4CAF-9D2B-BCB7ED42A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1" y="3769"/>
              <a:ext cx="136" cy="58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12" name="Group 1168">
            <a:extLst>
              <a:ext uri="{FF2B5EF4-FFF2-40B4-BE49-F238E27FC236}">
                <a16:creationId xmlns:a16="http://schemas.microsoft.com/office/drawing/2014/main" id="{4ED7289E-0BA4-4885-9627-3D1B085BBD9F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870450"/>
            <a:ext cx="1439863" cy="1296988"/>
            <a:chOff x="3846" y="3068"/>
            <a:chExt cx="907" cy="817"/>
          </a:xfrm>
        </p:grpSpPr>
        <p:sp>
          <p:nvSpPr>
            <p:cNvPr id="413" name="AutoShape 1027">
              <a:extLst>
                <a:ext uri="{FF2B5EF4-FFF2-40B4-BE49-F238E27FC236}">
                  <a16:creationId xmlns:a16="http://schemas.microsoft.com/office/drawing/2014/main" id="{D71AF15E-7680-42A8-BD51-53D997EF432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846" y="3431"/>
              <a:ext cx="907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4" name="Oval 1029">
              <a:extLst>
                <a:ext uri="{FF2B5EF4-FFF2-40B4-BE49-F238E27FC236}">
                  <a16:creationId xmlns:a16="http://schemas.microsoft.com/office/drawing/2014/main" id="{1186E460-F854-4C6D-8472-A6C0920C7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068"/>
              <a:ext cx="817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5" name="AutoShape 1028">
              <a:extLst>
                <a:ext uri="{FF2B5EF4-FFF2-40B4-BE49-F238E27FC236}">
                  <a16:creationId xmlns:a16="http://schemas.microsoft.com/office/drawing/2014/main" id="{5C9543B3-9CE1-4D09-B64C-5319651FF2C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936" y="3431"/>
              <a:ext cx="726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A15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6" name="Group 1140">
              <a:extLst>
                <a:ext uri="{FF2B5EF4-FFF2-40B4-BE49-F238E27FC236}">
                  <a16:creationId xmlns:a16="http://schemas.microsoft.com/office/drawing/2014/main" id="{8F05AED2-6736-45D8-8B28-D7779589C7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2" y="3339"/>
              <a:ext cx="815" cy="363"/>
              <a:chOff x="2712" y="3339"/>
              <a:chExt cx="815" cy="363"/>
            </a:xfrm>
          </p:grpSpPr>
          <p:grpSp>
            <p:nvGrpSpPr>
              <p:cNvPr id="446" name="Group 1141">
                <a:extLst>
                  <a:ext uri="{FF2B5EF4-FFF2-40B4-BE49-F238E27FC236}">
                    <a16:creationId xmlns:a16="http://schemas.microsoft.com/office/drawing/2014/main" id="{E2212172-9527-4219-A420-E21A1636CA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4" y="3521"/>
                <a:ext cx="811" cy="181"/>
                <a:chOff x="2714" y="3521"/>
                <a:chExt cx="811" cy="181"/>
              </a:xfrm>
            </p:grpSpPr>
            <p:grpSp>
              <p:nvGrpSpPr>
                <p:cNvPr id="449" name="Group 1142">
                  <a:extLst>
                    <a:ext uri="{FF2B5EF4-FFF2-40B4-BE49-F238E27FC236}">
                      <a16:creationId xmlns:a16="http://schemas.microsoft.com/office/drawing/2014/main" id="{08A2950D-5DF0-4827-8C5D-579A11284D4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0700000" flipH="1">
                  <a:off x="3346" y="3521"/>
                  <a:ext cx="179" cy="181"/>
                  <a:chOff x="355" y="485"/>
                  <a:chExt cx="224" cy="227"/>
                </a:xfrm>
              </p:grpSpPr>
              <p:sp>
                <p:nvSpPr>
                  <p:cNvPr id="455" name="Freeform 1143">
                    <a:extLst>
                      <a:ext uri="{FF2B5EF4-FFF2-40B4-BE49-F238E27FC236}">
                        <a16:creationId xmlns:a16="http://schemas.microsoft.com/office/drawing/2014/main" id="{4EFDA133-CBB4-412F-9C63-A3CAF793FE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900000">
                    <a:off x="355" y="485"/>
                    <a:ext cx="224" cy="227"/>
                  </a:xfrm>
                  <a:custGeom>
                    <a:avLst/>
                    <a:gdLst>
                      <a:gd name="T0" fmla="*/ 113 w 174"/>
                      <a:gd name="T1" fmla="*/ 60 h 257"/>
                      <a:gd name="T2" fmla="*/ 23 w 174"/>
                      <a:gd name="T3" fmla="*/ 15 h 257"/>
                      <a:gd name="T4" fmla="*/ 23 w 174"/>
                      <a:gd name="T5" fmla="*/ 151 h 257"/>
                      <a:gd name="T6" fmla="*/ 159 w 174"/>
                      <a:gd name="T7" fmla="*/ 242 h 257"/>
                      <a:gd name="T8" fmla="*/ 113 w 174"/>
                      <a:gd name="T9" fmla="*/ 60 h 2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4" h="257">
                        <a:moveTo>
                          <a:pt x="113" y="60"/>
                        </a:moveTo>
                        <a:cubicBezTo>
                          <a:pt x="90" y="22"/>
                          <a:pt x="38" y="0"/>
                          <a:pt x="23" y="15"/>
                        </a:cubicBezTo>
                        <a:cubicBezTo>
                          <a:pt x="8" y="30"/>
                          <a:pt x="0" y="113"/>
                          <a:pt x="23" y="151"/>
                        </a:cubicBezTo>
                        <a:cubicBezTo>
                          <a:pt x="46" y="189"/>
                          <a:pt x="144" y="257"/>
                          <a:pt x="159" y="242"/>
                        </a:cubicBezTo>
                        <a:cubicBezTo>
                          <a:pt x="174" y="227"/>
                          <a:pt x="136" y="98"/>
                          <a:pt x="113" y="6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6" name="Freeform 1144">
                    <a:extLst>
                      <a:ext uri="{FF2B5EF4-FFF2-40B4-BE49-F238E27FC236}">
                        <a16:creationId xmlns:a16="http://schemas.microsoft.com/office/drawing/2014/main" id="{8B1EE0A3-893D-4A1F-80ED-4C748229FF3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900000">
                    <a:off x="395" y="506"/>
                    <a:ext cx="158" cy="161"/>
                  </a:xfrm>
                  <a:custGeom>
                    <a:avLst/>
                    <a:gdLst>
                      <a:gd name="T0" fmla="*/ 113 w 174"/>
                      <a:gd name="T1" fmla="*/ 60 h 257"/>
                      <a:gd name="T2" fmla="*/ 23 w 174"/>
                      <a:gd name="T3" fmla="*/ 15 h 257"/>
                      <a:gd name="T4" fmla="*/ 23 w 174"/>
                      <a:gd name="T5" fmla="*/ 151 h 257"/>
                      <a:gd name="T6" fmla="*/ 159 w 174"/>
                      <a:gd name="T7" fmla="*/ 242 h 257"/>
                      <a:gd name="T8" fmla="*/ 113 w 174"/>
                      <a:gd name="T9" fmla="*/ 60 h 2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4" h="257">
                        <a:moveTo>
                          <a:pt x="113" y="60"/>
                        </a:moveTo>
                        <a:cubicBezTo>
                          <a:pt x="90" y="22"/>
                          <a:pt x="38" y="0"/>
                          <a:pt x="23" y="15"/>
                        </a:cubicBezTo>
                        <a:cubicBezTo>
                          <a:pt x="8" y="30"/>
                          <a:pt x="0" y="113"/>
                          <a:pt x="23" y="151"/>
                        </a:cubicBezTo>
                        <a:cubicBezTo>
                          <a:pt x="46" y="189"/>
                          <a:pt x="144" y="257"/>
                          <a:pt x="159" y="242"/>
                        </a:cubicBezTo>
                        <a:cubicBezTo>
                          <a:pt x="174" y="227"/>
                          <a:pt x="136" y="98"/>
                          <a:pt x="113" y="6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CC66"/>
                      </a:gs>
                      <a:gs pos="100000">
                        <a:srgbClr val="FF9900"/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50" name="Group 1145">
                  <a:extLst>
                    <a:ext uri="{FF2B5EF4-FFF2-40B4-BE49-F238E27FC236}">
                      <a16:creationId xmlns:a16="http://schemas.microsoft.com/office/drawing/2014/main" id="{FC81F9BF-43A2-4289-BB5A-609D6B25F24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2714" y="3521"/>
                  <a:ext cx="179" cy="181"/>
                  <a:chOff x="355" y="485"/>
                  <a:chExt cx="224" cy="227"/>
                </a:xfrm>
              </p:grpSpPr>
              <p:sp>
                <p:nvSpPr>
                  <p:cNvPr id="453" name="Freeform 1146">
                    <a:extLst>
                      <a:ext uri="{FF2B5EF4-FFF2-40B4-BE49-F238E27FC236}">
                        <a16:creationId xmlns:a16="http://schemas.microsoft.com/office/drawing/2014/main" id="{4F1890A1-348C-4E1C-AE7C-1878E850E7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900000">
                    <a:off x="355" y="485"/>
                    <a:ext cx="224" cy="227"/>
                  </a:xfrm>
                  <a:custGeom>
                    <a:avLst/>
                    <a:gdLst>
                      <a:gd name="T0" fmla="*/ 113 w 174"/>
                      <a:gd name="T1" fmla="*/ 60 h 257"/>
                      <a:gd name="T2" fmla="*/ 23 w 174"/>
                      <a:gd name="T3" fmla="*/ 15 h 257"/>
                      <a:gd name="T4" fmla="*/ 23 w 174"/>
                      <a:gd name="T5" fmla="*/ 151 h 257"/>
                      <a:gd name="T6" fmla="*/ 159 w 174"/>
                      <a:gd name="T7" fmla="*/ 242 h 257"/>
                      <a:gd name="T8" fmla="*/ 113 w 174"/>
                      <a:gd name="T9" fmla="*/ 60 h 2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4" h="257">
                        <a:moveTo>
                          <a:pt x="113" y="60"/>
                        </a:moveTo>
                        <a:cubicBezTo>
                          <a:pt x="90" y="22"/>
                          <a:pt x="38" y="0"/>
                          <a:pt x="23" y="15"/>
                        </a:cubicBezTo>
                        <a:cubicBezTo>
                          <a:pt x="8" y="30"/>
                          <a:pt x="0" y="113"/>
                          <a:pt x="23" y="151"/>
                        </a:cubicBezTo>
                        <a:cubicBezTo>
                          <a:pt x="46" y="189"/>
                          <a:pt x="144" y="257"/>
                          <a:pt x="159" y="242"/>
                        </a:cubicBezTo>
                        <a:cubicBezTo>
                          <a:pt x="174" y="227"/>
                          <a:pt x="136" y="98"/>
                          <a:pt x="113" y="6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4" name="Freeform 1147">
                    <a:extLst>
                      <a:ext uri="{FF2B5EF4-FFF2-40B4-BE49-F238E27FC236}">
                        <a16:creationId xmlns:a16="http://schemas.microsoft.com/office/drawing/2014/main" id="{81F11AED-3FE7-492F-9296-EEE3CACA035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900000">
                    <a:off x="395" y="506"/>
                    <a:ext cx="158" cy="161"/>
                  </a:xfrm>
                  <a:custGeom>
                    <a:avLst/>
                    <a:gdLst>
                      <a:gd name="T0" fmla="*/ 113 w 174"/>
                      <a:gd name="T1" fmla="*/ 60 h 257"/>
                      <a:gd name="T2" fmla="*/ 23 w 174"/>
                      <a:gd name="T3" fmla="*/ 15 h 257"/>
                      <a:gd name="T4" fmla="*/ 23 w 174"/>
                      <a:gd name="T5" fmla="*/ 151 h 257"/>
                      <a:gd name="T6" fmla="*/ 159 w 174"/>
                      <a:gd name="T7" fmla="*/ 242 h 257"/>
                      <a:gd name="T8" fmla="*/ 113 w 174"/>
                      <a:gd name="T9" fmla="*/ 60 h 2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4" h="257">
                        <a:moveTo>
                          <a:pt x="113" y="60"/>
                        </a:moveTo>
                        <a:cubicBezTo>
                          <a:pt x="90" y="22"/>
                          <a:pt x="38" y="0"/>
                          <a:pt x="23" y="15"/>
                        </a:cubicBezTo>
                        <a:cubicBezTo>
                          <a:pt x="8" y="30"/>
                          <a:pt x="0" y="113"/>
                          <a:pt x="23" y="151"/>
                        </a:cubicBezTo>
                        <a:cubicBezTo>
                          <a:pt x="46" y="189"/>
                          <a:pt x="144" y="257"/>
                          <a:pt x="159" y="242"/>
                        </a:cubicBezTo>
                        <a:cubicBezTo>
                          <a:pt x="174" y="227"/>
                          <a:pt x="136" y="98"/>
                          <a:pt x="113" y="6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CC66"/>
                      </a:gs>
                      <a:gs pos="100000">
                        <a:srgbClr val="FF9900"/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451" name="Freeform 1148">
                  <a:extLst>
                    <a:ext uri="{FF2B5EF4-FFF2-40B4-BE49-F238E27FC236}">
                      <a16:creationId xmlns:a16="http://schemas.microsoft.com/office/drawing/2014/main" id="{B198E734-2C3C-4DF1-A464-F0D45685D7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9800000" flipH="1">
                  <a:off x="3346" y="3521"/>
                  <a:ext cx="179" cy="18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3366FF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2" name="Freeform 1149">
                  <a:extLst>
                    <a:ext uri="{FF2B5EF4-FFF2-40B4-BE49-F238E27FC236}">
                      <a16:creationId xmlns:a16="http://schemas.microsoft.com/office/drawing/2014/main" id="{F517D43D-8ED9-498B-9232-63C809DA7E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800000">
                  <a:off x="2716" y="3521"/>
                  <a:ext cx="179" cy="18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3366FF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47" name="Oval 1150">
                <a:extLst>
                  <a:ext uri="{FF2B5EF4-FFF2-40B4-BE49-F238E27FC236}">
                    <a16:creationId xmlns:a16="http://schemas.microsoft.com/office/drawing/2014/main" id="{B4D86A60-C8A4-4E16-9B1F-743EE932B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339"/>
                <a:ext cx="181" cy="318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8" name="Oval 1151">
                <a:extLst>
                  <a:ext uri="{FF2B5EF4-FFF2-40B4-BE49-F238E27FC236}">
                    <a16:creationId xmlns:a16="http://schemas.microsoft.com/office/drawing/2014/main" id="{CE8467C3-2F9C-4B23-A735-FAB00D6EA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6" y="3339"/>
                <a:ext cx="181" cy="318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17" name="Oval 1036">
              <a:extLst>
                <a:ext uri="{FF2B5EF4-FFF2-40B4-BE49-F238E27FC236}">
                  <a16:creationId xmlns:a16="http://schemas.microsoft.com/office/drawing/2014/main" id="{CD091484-3F93-43E7-8CCD-C7AD714CA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340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8" name="Oval 1037">
              <a:extLst>
                <a:ext uri="{FF2B5EF4-FFF2-40B4-BE49-F238E27FC236}">
                  <a16:creationId xmlns:a16="http://schemas.microsoft.com/office/drawing/2014/main" id="{ECABFAF1-DEBD-435F-B610-826956F207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6" y="3340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9" name="Group 1055">
              <a:extLst>
                <a:ext uri="{FF2B5EF4-FFF2-40B4-BE49-F238E27FC236}">
                  <a16:creationId xmlns:a16="http://schemas.microsoft.com/office/drawing/2014/main" id="{219C23BF-EE35-49B6-95CF-DA5B4C544B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8" y="3093"/>
              <a:ext cx="363" cy="99"/>
              <a:chOff x="580" y="1822"/>
              <a:chExt cx="363" cy="99"/>
            </a:xfrm>
          </p:grpSpPr>
          <p:sp>
            <p:nvSpPr>
              <p:cNvPr id="444" name="Oval 1056">
                <a:extLst>
                  <a:ext uri="{FF2B5EF4-FFF2-40B4-BE49-F238E27FC236}">
                    <a16:creationId xmlns:a16="http://schemas.microsoft.com/office/drawing/2014/main" id="{1451E3F3-2B02-49AF-9985-AF329EE846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26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5" name="Oval 1057">
                <a:extLst>
                  <a:ext uri="{FF2B5EF4-FFF2-40B4-BE49-F238E27FC236}">
                    <a16:creationId xmlns:a16="http://schemas.microsoft.com/office/drawing/2014/main" id="{68540AE1-2BDE-448D-8C27-611A37FFE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" y="1822"/>
                <a:ext cx="303" cy="7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20" name="Group 1152">
              <a:extLst>
                <a:ext uri="{FF2B5EF4-FFF2-40B4-BE49-F238E27FC236}">
                  <a16:creationId xmlns:a16="http://schemas.microsoft.com/office/drawing/2014/main" id="{E3BC5EF5-8006-4128-9DF8-A0FD86541A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3203"/>
              <a:ext cx="635" cy="681"/>
              <a:chOff x="2802" y="3203"/>
              <a:chExt cx="635" cy="681"/>
            </a:xfrm>
          </p:grpSpPr>
          <p:sp>
            <p:nvSpPr>
              <p:cNvPr id="442" name="Oval 1153">
                <a:extLst>
                  <a:ext uri="{FF2B5EF4-FFF2-40B4-BE49-F238E27FC236}">
                    <a16:creationId xmlns:a16="http://schemas.microsoft.com/office/drawing/2014/main" id="{4F2809FD-A792-4161-9763-6AE3CD9BC2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203"/>
                <a:ext cx="635" cy="681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3" name="Oval 1154">
                <a:extLst>
                  <a:ext uri="{FF2B5EF4-FFF2-40B4-BE49-F238E27FC236}">
                    <a16:creationId xmlns:a16="http://schemas.microsoft.com/office/drawing/2014/main" id="{92B7A1FD-9BBA-4ABA-A534-5A86DBF98E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203"/>
                <a:ext cx="635" cy="681"/>
              </a:xfrm>
              <a:prstGeom prst="ellipse">
                <a:avLst/>
              </a:prstGeom>
              <a:solidFill>
                <a:srgbClr val="3366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21" name="AutoShape 1039">
              <a:extLst>
                <a:ext uri="{FF2B5EF4-FFF2-40B4-BE49-F238E27FC236}">
                  <a16:creationId xmlns:a16="http://schemas.microsoft.com/office/drawing/2014/main" id="{A8964FD8-C8B5-43C8-8E7F-8B7219B3B8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500000">
              <a:off x="4456" y="3345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2" name="AutoShape 1040">
              <a:extLst>
                <a:ext uri="{FF2B5EF4-FFF2-40B4-BE49-F238E27FC236}">
                  <a16:creationId xmlns:a16="http://schemas.microsoft.com/office/drawing/2014/main" id="{C056D09F-18D4-46F1-AFFE-E5B8B479E4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173565" flipH="1">
              <a:off x="4095" y="3342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3" name="Freeform 1041">
              <a:extLst>
                <a:ext uri="{FF2B5EF4-FFF2-40B4-BE49-F238E27FC236}">
                  <a16:creationId xmlns:a16="http://schemas.microsoft.com/office/drawing/2014/main" id="{D63FA2D9-A72B-414A-BA33-F87B090F0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3703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4" name="AutoShape 1053">
              <a:extLst>
                <a:ext uri="{FF2B5EF4-FFF2-40B4-BE49-F238E27FC236}">
                  <a16:creationId xmlns:a16="http://schemas.microsoft.com/office/drawing/2014/main" id="{FC42116F-21CE-48DA-99F1-46DEC75836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4073" y="3502"/>
              <a:ext cx="20" cy="4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5" name="AutoShape 1054">
              <a:extLst>
                <a:ext uri="{FF2B5EF4-FFF2-40B4-BE49-F238E27FC236}">
                  <a16:creationId xmlns:a16="http://schemas.microsoft.com/office/drawing/2014/main" id="{4F75E339-CBAF-45E8-BD67-92DEABA10A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 flipH="1">
              <a:off x="4513" y="3502"/>
              <a:ext cx="20" cy="4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6" name="AutoShape 1061">
              <a:extLst>
                <a:ext uri="{FF2B5EF4-FFF2-40B4-BE49-F238E27FC236}">
                  <a16:creationId xmlns:a16="http://schemas.microsoft.com/office/drawing/2014/main" id="{B00D69E5-A41B-4610-8107-FD3659A991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089" y="3489"/>
              <a:ext cx="86" cy="16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7" name="AutoShape 1062">
              <a:extLst>
                <a:ext uri="{FF2B5EF4-FFF2-40B4-BE49-F238E27FC236}">
                  <a16:creationId xmlns:a16="http://schemas.microsoft.com/office/drawing/2014/main" id="{6D0C86A8-28EA-4E04-AF55-62FC5A6E67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29" y="3487"/>
              <a:ext cx="86" cy="16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" name="AutoShape 1063">
              <a:extLst>
                <a:ext uri="{FF2B5EF4-FFF2-40B4-BE49-F238E27FC236}">
                  <a16:creationId xmlns:a16="http://schemas.microsoft.com/office/drawing/2014/main" id="{45EB0B11-3EAB-43D0-89BE-A09ABCE166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294" y="3726"/>
              <a:ext cx="11" cy="7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29" name="Group 1155">
              <a:extLst>
                <a:ext uri="{FF2B5EF4-FFF2-40B4-BE49-F238E27FC236}">
                  <a16:creationId xmlns:a16="http://schemas.microsoft.com/office/drawing/2014/main" id="{2DCBEAE3-ABA3-4E09-8985-3E5C663AA3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0" y="3159"/>
              <a:ext cx="499" cy="317"/>
              <a:chOff x="489" y="1888"/>
              <a:chExt cx="499" cy="362"/>
            </a:xfrm>
          </p:grpSpPr>
          <p:grpSp>
            <p:nvGrpSpPr>
              <p:cNvPr id="434" name="Group 1156">
                <a:extLst>
                  <a:ext uri="{FF2B5EF4-FFF2-40B4-BE49-F238E27FC236}">
                    <a16:creationId xmlns:a16="http://schemas.microsoft.com/office/drawing/2014/main" id="{7DEB1875-E74D-4840-A3B0-6228296EED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439" name="AutoShape 1157">
                  <a:extLst>
                    <a:ext uri="{FF2B5EF4-FFF2-40B4-BE49-F238E27FC236}">
                      <a16:creationId xmlns:a16="http://schemas.microsoft.com/office/drawing/2014/main" id="{BF537BCF-7C00-4A98-9814-6CFF58CC42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0" name="AutoShape 1158">
                  <a:extLst>
                    <a:ext uri="{FF2B5EF4-FFF2-40B4-BE49-F238E27FC236}">
                      <a16:creationId xmlns:a16="http://schemas.microsoft.com/office/drawing/2014/main" id="{57E96D56-AEAC-4E6F-A80F-7FDB413A36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1" name="AutoShape 1159">
                  <a:extLst>
                    <a:ext uri="{FF2B5EF4-FFF2-40B4-BE49-F238E27FC236}">
                      <a16:creationId xmlns:a16="http://schemas.microsoft.com/office/drawing/2014/main" id="{FAAD8A94-3DCD-452C-967E-21BA9438B3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5" name="Group 1160">
                <a:extLst>
                  <a:ext uri="{FF2B5EF4-FFF2-40B4-BE49-F238E27FC236}">
                    <a16:creationId xmlns:a16="http://schemas.microsoft.com/office/drawing/2014/main" id="{8E7D5BE6-EC89-4803-9383-EEA22C567B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436" name="AutoShape 1161">
                  <a:extLst>
                    <a:ext uri="{FF2B5EF4-FFF2-40B4-BE49-F238E27FC236}">
                      <a16:creationId xmlns:a16="http://schemas.microsoft.com/office/drawing/2014/main" id="{4C3350B8-9AD0-429F-B146-6851B5E652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7" name="AutoShape 1162">
                  <a:extLst>
                    <a:ext uri="{FF2B5EF4-FFF2-40B4-BE49-F238E27FC236}">
                      <a16:creationId xmlns:a16="http://schemas.microsoft.com/office/drawing/2014/main" id="{35C24E7C-7368-4A86-835A-92A53BEA3D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8" name="AutoShape 1163">
                  <a:extLst>
                    <a:ext uri="{FF2B5EF4-FFF2-40B4-BE49-F238E27FC236}">
                      <a16:creationId xmlns:a16="http://schemas.microsoft.com/office/drawing/2014/main" id="{D6CF2A01-FF2C-49A8-9264-AF009614F6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30" name="Group 1164">
              <a:extLst>
                <a:ext uri="{FF2B5EF4-FFF2-40B4-BE49-F238E27FC236}">
                  <a16:creationId xmlns:a16="http://schemas.microsoft.com/office/drawing/2014/main" id="{E29FE3DF-AA56-4CE5-A86F-22204A9697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99" y="3294"/>
              <a:ext cx="90" cy="136"/>
              <a:chOff x="3846" y="3702"/>
              <a:chExt cx="227" cy="318"/>
            </a:xfrm>
          </p:grpSpPr>
          <p:sp>
            <p:nvSpPr>
              <p:cNvPr id="431" name="Rectangle 1165">
                <a:extLst>
                  <a:ext uri="{FF2B5EF4-FFF2-40B4-BE49-F238E27FC236}">
                    <a16:creationId xmlns:a16="http://schemas.microsoft.com/office/drawing/2014/main" id="{8A70AD5B-E0D3-42D0-8D3B-12B0B7E3D6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3702"/>
                <a:ext cx="45" cy="31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2" name="Rectangle 1166">
                <a:extLst>
                  <a:ext uri="{FF2B5EF4-FFF2-40B4-BE49-F238E27FC236}">
                    <a16:creationId xmlns:a16="http://schemas.microsoft.com/office/drawing/2014/main" id="{92AD6AB1-599D-4FA6-A598-0E5D82CD1F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3702"/>
                <a:ext cx="46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3" name="Rectangle 1167">
                <a:extLst>
                  <a:ext uri="{FF2B5EF4-FFF2-40B4-BE49-F238E27FC236}">
                    <a16:creationId xmlns:a16="http://schemas.microsoft.com/office/drawing/2014/main" id="{A11CB72A-5F0F-472F-992A-DB11664152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3702"/>
                <a:ext cx="46" cy="22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57" name="Text Box 1175">
            <a:extLst>
              <a:ext uri="{FF2B5EF4-FFF2-40B4-BE49-F238E27FC236}">
                <a16:creationId xmlns:a16="http://schemas.microsoft.com/office/drawing/2014/main" id="{3E160F65-0969-48F8-8124-608FB1BE64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お金に目がくらむ顔</a:t>
            </a:r>
          </a:p>
        </p:txBody>
      </p:sp>
      <p:grpSp>
        <p:nvGrpSpPr>
          <p:cNvPr id="458" name="Group 1253">
            <a:extLst>
              <a:ext uri="{FF2B5EF4-FFF2-40B4-BE49-F238E27FC236}">
                <a16:creationId xmlns:a16="http://schemas.microsoft.com/office/drawing/2014/main" id="{E996DDA6-219F-4B78-AAB9-B0123F290B59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925763"/>
            <a:ext cx="1439863" cy="1296987"/>
            <a:chOff x="3846" y="1843"/>
            <a:chExt cx="907" cy="817"/>
          </a:xfrm>
        </p:grpSpPr>
        <p:sp>
          <p:nvSpPr>
            <p:cNvPr id="459" name="AutoShape 820">
              <a:extLst>
                <a:ext uri="{FF2B5EF4-FFF2-40B4-BE49-F238E27FC236}">
                  <a16:creationId xmlns:a16="http://schemas.microsoft.com/office/drawing/2014/main" id="{D9A7BFDB-C512-410F-906A-71C2EEED918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846" y="2206"/>
              <a:ext cx="907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0" name="AutoShape 821">
              <a:extLst>
                <a:ext uri="{FF2B5EF4-FFF2-40B4-BE49-F238E27FC236}">
                  <a16:creationId xmlns:a16="http://schemas.microsoft.com/office/drawing/2014/main" id="{D55D5D1D-34E1-4705-875C-D291E2C4054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936" y="2206"/>
              <a:ext cx="726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A15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1" name="Oval 822">
              <a:extLst>
                <a:ext uri="{FF2B5EF4-FFF2-40B4-BE49-F238E27FC236}">
                  <a16:creationId xmlns:a16="http://schemas.microsoft.com/office/drawing/2014/main" id="{B341A3AC-2FA4-4452-8462-1F8C8CD30C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1843"/>
              <a:ext cx="817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2" name="Group 823">
              <a:extLst>
                <a:ext uri="{FF2B5EF4-FFF2-40B4-BE49-F238E27FC236}">
                  <a16:creationId xmlns:a16="http://schemas.microsoft.com/office/drawing/2014/main" id="{328F5E58-2888-487D-B33C-C6CF24164129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4526" y="2297"/>
              <a:ext cx="179" cy="181"/>
              <a:chOff x="355" y="485"/>
              <a:chExt cx="224" cy="227"/>
            </a:xfrm>
          </p:grpSpPr>
          <p:sp>
            <p:nvSpPr>
              <p:cNvPr id="490" name="Freeform 824">
                <a:extLst>
                  <a:ext uri="{FF2B5EF4-FFF2-40B4-BE49-F238E27FC236}">
                    <a16:creationId xmlns:a16="http://schemas.microsoft.com/office/drawing/2014/main" id="{C5CB156E-68C2-4B38-98A3-E69AB1070012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1" name="Freeform 825">
                <a:extLst>
                  <a:ext uri="{FF2B5EF4-FFF2-40B4-BE49-F238E27FC236}">
                    <a16:creationId xmlns:a16="http://schemas.microsoft.com/office/drawing/2014/main" id="{D0841D51-2158-4948-9CFA-BA31AB2751DF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63" name="Group 826">
              <a:extLst>
                <a:ext uri="{FF2B5EF4-FFF2-40B4-BE49-F238E27FC236}">
                  <a16:creationId xmlns:a16="http://schemas.microsoft.com/office/drawing/2014/main" id="{E6D0C095-DFAA-4564-8DFF-A0C63E5F4C37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3894" y="2297"/>
              <a:ext cx="179" cy="181"/>
              <a:chOff x="355" y="485"/>
              <a:chExt cx="224" cy="227"/>
            </a:xfrm>
          </p:grpSpPr>
          <p:sp>
            <p:nvSpPr>
              <p:cNvPr id="488" name="Freeform 827">
                <a:extLst>
                  <a:ext uri="{FF2B5EF4-FFF2-40B4-BE49-F238E27FC236}">
                    <a16:creationId xmlns:a16="http://schemas.microsoft.com/office/drawing/2014/main" id="{A75629E0-592B-439E-B25E-54FE98E8D34E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9" name="Freeform 828">
                <a:extLst>
                  <a:ext uri="{FF2B5EF4-FFF2-40B4-BE49-F238E27FC236}">
                    <a16:creationId xmlns:a16="http://schemas.microsoft.com/office/drawing/2014/main" id="{489C7DF7-DDDF-480D-80B7-264B37AF4155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64" name="Oval 829">
              <a:extLst>
                <a:ext uri="{FF2B5EF4-FFF2-40B4-BE49-F238E27FC236}">
                  <a16:creationId xmlns:a16="http://schemas.microsoft.com/office/drawing/2014/main" id="{13903618-C0AD-474C-A902-275289892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2115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5" name="Oval 830">
              <a:extLst>
                <a:ext uri="{FF2B5EF4-FFF2-40B4-BE49-F238E27FC236}">
                  <a16:creationId xmlns:a16="http://schemas.microsoft.com/office/drawing/2014/main" id="{D3D08B18-7E6C-4C81-A18B-E10147666D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6" y="2115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6" name="Oval 831">
              <a:extLst>
                <a:ext uri="{FF2B5EF4-FFF2-40B4-BE49-F238E27FC236}">
                  <a16:creationId xmlns:a16="http://schemas.microsoft.com/office/drawing/2014/main" id="{9B5B4653-D4D8-4BA5-8978-39AC711EF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1979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7" name="Freeform 834">
              <a:extLst>
                <a:ext uri="{FF2B5EF4-FFF2-40B4-BE49-F238E27FC236}">
                  <a16:creationId xmlns:a16="http://schemas.microsoft.com/office/drawing/2014/main" id="{3A8F8126-CD07-4871-8900-94A7BB1DA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2478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68" name="Group 835">
              <a:extLst>
                <a:ext uri="{FF2B5EF4-FFF2-40B4-BE49-F238E27FC236}">
                  <a16:creationId xmlns:a16="http://schemas.microsoft.com/office/drawing/2014/main" id="{5EDB2265-8615-4DB6-BBF3-23A28E3468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0" y="1934"/>
              <a:ext cx="499" cy="317"/>
              <a:chOff x="489" y="1888"/>
              <a:chExt cx="499" cy="362"/>
            </a:xfrm>
          </p:grpSpPr>
          <p:grpSp>
            <p:nvGrpSpPr>
              <p:cNvPr id="480" name="Group 836">
                <a:extLst>
                  <a:ext uri="{FF2B5EF4-FFF2-40B4-BE49-F238E27FC236}">
                    <a16:creationId xmlns:a16="http://schemas.microsoft.com/office/drawing/2014/main" id="{509FD91E-3E82-4323-AB12-3B0CDAA43B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485" name="AutoShape 837">
                  <a:extLst>
                    <a:ext uri="{FF2B5EF4-FFF2-40B4-BE49-F238E27FC236}">
                      <a16:creationId xmlns:a16="http://schemas.microsoft.com/office/drawing/2014/main" id="{9C8D8A66-468E-4CB1-8721-E6A48BFF5D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6" name="AutoShape 838">
                  <a:extLst>
                    <a:ext uri="{FF2B5EF4-FFF2-40B4-BE49-F238E27FC236}">
                      <a16:creationId xmlns:a16="http://schemas.microsoft.com/office/drawing/2014/main" id="{A93A6E9B-BB16-45F4-862A-1345BC0B94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7" name="AutoShape 839">
                  <a:extLst>
                    <a:ext uri="{FF2B5EF4-FFF2-40B4-BE49-F238E27FC236}">
                      <a16:creationId xmlns:a16="http://schemas.microsoft.com/office/drawing/2014/main" id="{6C3DA595-5FB7-4A3D-B8A2-D500471576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" name="Group 840">
                <a:extLst>
                  <a:ext uri="{FF2B5EF4-FFF2-40B4-BE49-F238E27FC236}">
                    <a16:creationId xmlns:a16="http://schemas.microsoft.com/office/drawing/2014/main" id="{B06E2904-2451-4EB0-9382-F302F09047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482" name="AutoShape 841">
                  <a:extLst>
                    <a:ext uri="{FF2B5EF4-FFF2-40B4-BE49-F238E27FC236}">
                      <a16:creationId xmlns:a16="http://schemas.microsoft.com/office/drawing/2014/main" id="{CB4A61A9-7DD1-4222-95F4-4D0796144A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" name="AutoShape 842">
                  <a:extLst>
                    <a:ext uri="{FF2B5EF4-FFF2-40B4-BE49-F238E27FC236}">
                      <a16:creationId xmlns:a16="http://schemas.microsoft.com/office/drawing/2014/main" id="{EF974323-4620-44F4-AA2D-78A559BAEE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4" name="AutoShape 843">
                  <a:extLst>
                    <a:ext uri="{FF2B5EF4-FFF2-40B4-BE49-F238E27FC236}">
                      <a16:creationId xmlns:a16="http://schemas.microsoft.com/office/drawing/2014/main" id="{BB518633-063A-459B-96B0-F9161ED8FF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69" name="Oval 844">
              <a:extLst>
                <a:ext uri="{FF2B5EF4-FFF2-40B4-BE49-F238E27FC236}">
                  <a16:creationId xmlns:a16="http://schemas.microsoft.com/office/drawing/2014/main" id="{B0F4F2B2-9835-4C7C-A0C9-0C60F2CFA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389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0" name="Oval 845">
              <a:extLst>
                <a:ext uri="{FF2B5EF4-FFF2-40B4-BE49-F238E27FC236}">
                  <a16:creationId xmlns:a16="http://schemas.microsoft.com/office/drawing/2014/main" id="{1EF4C6CF-71F2-4D37-B894-2C39B1D36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" y="2389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1" name="Group 848">
              <a:extLst>
                <a:ext uri="{FF2B5EF4-FFF2-40B4-BE49-F238E27FC236}">
                  <a16:creationId xmlns:a16="http://schemas.microsoft.com/office/drawing/2014/main" id="{A44D68D8-8244-4507-B320-10A1E4A735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8" y="1868"/>
              <a:ext cx="363" cy="99"/>
              <a:chOff x="580" y="1822"/>
              <a:chExt cx="363" cy="99"/>
            </a:xfrm>
          </p:grpSpPr>
          <p:sp>
            <p:nvSpPr>
              <p:cNvPr id="478" name="Oval 849">
                <a:extLst>
                  <a:ext uri="{FF2B5EF4-FFF2-40B4-BE49-F238E27FC236}">
                    <a16:creationId xmlns:a16="http://schemas.microsoft.com/office/drawing/2014/main" id="{D027E454-2AD4-4AA0-BF82-D2D79E3E1E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26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" name="Oval 850">
                <a:extLst>
                  <a:ext uri="{FF2B5EF4-FFF2-40B4-BE49-F238E27FC236}">
                    <a16:creationId xmlns:a16="http://schemas.microsoft.com/office/drawing/2014/main" id="{C2D1402A-1071-4DB5-96A8-E321F27431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" y="1822"/>
                <a:ext cx="303" cy="7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72" name="AutoShape 1174">
              <a:extLst>
                <a:ext uri="{FF2B5EF4-FFF2-40B4-BE49-F238E27FC236}">
                  <a16:creationId xmlns:a16="http://schemas.microsoft.com/office/drawing/2014/main" id="{E0297AF8-BA1D-4388-B1A6-BB35AA7230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231" y="2377"/>
              <a:ext cx="138" cy="363"/>
            </a:xfrm>
            <a:prstGeom prst="moon">
              <a:avLst>
                <a:gd name="adj" fmla="val 71111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" name="Freeform 1178">
              <a:extLst>
                <a:ext uri="{FF2B5EF4-FFF2-40B4-BE49-F238E27FC236}">
                  <a16:creationId xmlns:a16="http://schemas.microsoft.com/office/drawing/2014/main" id="{4901C1FF-6F7B-4DCB-AC20-1C6D66042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2251"/>
              <a:ext cx="136" cy="136"/>
            </a:xfrm>
            <a:custGeom>
              <a:avLst/>
              <a:gdLst>
                <a:gd name="T0" fmla="*/ 298 w 504"/>
                <a:gd name="T1" fmla="*/ 658 h 660"/>
                <a:gd name="T2" fmla="*/ 286 w 504"/>
                <a:gd name="T3" fmla="*/ 658 h 660"/>
                <a:gd name="T4" fmla="*/ 207 w 504"/>
                <a:gd name="T5" fmla="*/ 660 h 660"/>
                <a:gd name="T6" fmla="*/ 207 w 504"/>
                <a:gd name="T7" fmla="*/ 524 h 660"/>
                <a:gd name="T8" fmla="*/ 26 w 504"/>
                <a:gd name="T9" fmla="*/ 524 h 660"/>
                <a:gd name="T10" fmla="*/ 26 w 504"/>
                <a:gd name="T11" fmla="*/ 433 h 660"/>
                <a:gd name="T12" fmla="*/ 207 w 504"/>
                <a:gd name="T13" fmla="*/ 433 h 660"/>
                <a:gd name="T14" fmla="*/ 207 w 504"/>
                <a:gd name="T15" fmla="*/ 388 h 660"/>
                <a:gd name="T16" fmla="*/ 26 w 504"/>
                <a:gd name="T17" fmla="*/ 388 h 660"/>
                <a:gd name="T18" fmla="*/ 26 w 504"/>
                <a:gd name="T19" fmla="*/ 297 h 660"/>
                <a:gd name="T20" fmla="*/ 207 w 504"/>
                <a:gd name="T21" fmla="*/ 297 h 660"/>
                <a:gd name="T22" fmla="*/ 204 w 504"/>
                <a:gd name="T23" fmla="*/ 265 h 660"/>
                <a:gd name="T24" fmla="*/ 0 w 504"/>
                <a:gd name="T25" fmla="*/ 64 h 660"/>
                <a:gd name="T26" fmla="*/ 64 w 504"/>
                <a:gd name="T27" fmla="*/ 0 h 660"/>
                <a:gd name="T28" fmla="*/ 250 w 504"/>
                <a:gd name="T29" fmla="*/ 186 h 660"/>
                <a:gd name="T30" fmla="*/ 438 w 504"/>
                <a:gd name="T31" fmla="*/ 0 h 660"/>
                <a:gd name="T32" fmla="*/ 504 w 504"/>
                <a:gd name="T33" fmla="*/ 66 h 660"/>
                <a:gd name="T34" fmla="*/ 300 w 504"/>
                <a:gd name="T35" fmla="*/ 265 h 660"/>
                <a:gd name="T36" fmla="*/ 298 w 504"/>
                <a:gd name="T37" fmla="*/ 297 h 660"/>
                <a:gd name="T38" fmla="*/ 479 w 504"/>
                <a:gd name="T39" fmla="*/ 297 h 660"/>
                <a:gd name="T40" fmla="*/ 479 w 504"/>
                <a:gd name="T41" fmla="*/ 388 h 660"/>
                <a:gd name="T42" fmla="*/ 298 w 504"/>
                <a:gd name="T43" fmla="*/ 388 h 660"/>
                <a:gd name="T44" fmla="*/ 298 w 504"/>
                <a:gd name="T45" fmla="*/ 433 h 660"/>
                <a:gd name="T46" fmla="*/ 479 w 504"/>
                <a:gd name="T47" fmla="*/ 433 h 660"/>
                <a:gd name="T48" fmla="*/ 479 w 504"/>
                <a:gd name="T49" fmla="*/ 524 h 660"/>
                <a:gd name="T50" fmla="*/ 298 w 504"/>
                <a:gd name="T51" fmla="*/ 524 h 660"/>
                <a:gd name="T52" fmla="*/ 298 w 504"/>
                <a:gd name="T53" fmla="*/ 658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4" h="660">
                  <a:moveTo>
                    <a:pt x="298" y="658"/>
                  </a:moveTo>
                  <a:cubicBezTo>
                    <a:pt x="294" y="658"/>
                    <a:pt x="290" y="658"/>
                    <a:pt x="286" y="658"/>
                  </a:cubicBezTo>
                  <a:lnTo>
                    <a:pt x="207" y="660"/>
                  </a:lnTo>
                  <a:lnTo>
                    <a:pt x="207" y="524"/>
                  </a:lnTo>
                  <a:lnTo>
                    <a:pt x="26" y="524"/>
                  </a:lnTo>
                  <a:lnTo>
                    <a:pt x="26" y="433"/>
                  </a:lnTo>
                  <a:lnTo>
                    <a:pt x="207" y="433"/>
                  </a:lnTo>
                  <a:lnTo>
                    <a:pt x="207" y="388"/>
                  </a:lnTo>
                  <a:lnTo>
                    <a:pt x="26" y="388"/>
                  </a:lnTo>
                  <a:lnTo>
                    <a:pt x="26" y="297"/>
                  </a:lnTo>
                  <a:lnTo>
                    <a:pt x="207" y="297"/>
                  </a:lnTo>
                  <a:lnTo>
                    <a:pt x="204" y="265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250" y="186"/>
                  </a:lnTo>
                  <a:lnTo>
                    <a:pt x="438" y="0"/>
                  </a:lnTo>
                  <a:lnTo>
                    <a:pt x="504" y="66"/>
                  </a:lnTo>
                  <a:lnTo>
                    <a:pt x="300" y="265"/>
                  </a:lnTo>
                  <a:lnTo>
                    <a:pt x="298" y="297"/>
                  </a:lnTo>
                  <a:lnTo>
                    <a:pt x="479" y="297"/>
                  </a:lnTo>
                  <a:lnTo>
                    <a:pt x="479" y="388"/>
                  </a:lnTo>
                  <a:lnTo>
                    <a:pt x="298" y="388"/>
                  </a:lnTo>
                  <a:lnTo>
                    <a:pt x="298" y="433"/>
                  </a:lnTo>
                  <a:lnTo>
                    <a:pt x="479" y="433"/>
                  </a:lnTo>
                  <a:lnTo>
                    <a:pt x="479" y="524"/>
                  </a:lnTo>
                  <a:lnTo>
                    <a:pt x="298" y="524"/>
                  </a:lnTo>
                  <a:lnTo>
                    <a:pt x="298" y="6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4" name="Freeform 1179">
              <a:extLst>
                <a:ext uri="{FF2B5EF4-FFF2-40B4-BE49-F238E27FC236}">
                  <a16:creationId xmlns:a16="http://schemas.microsoft.com/office/drawing/2014/main" id="{740F6CAB-5CE2-4435-9047-474FFA1B3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" y="2251"/>
              <a:ext cx="136" cy="136"/>
            </a:xfrm>
            <a:custGeom>
              <a:avLst/>
              <a:gdLst>
                <a:gd name="T0" fmla="*/ 298 w 504"/>
                <a:gd name="T1" fmla="*/ 658 h 660"/>
                <a:gd name="T2" fmla="*/ 286 w 504"/>
                <a:gd name="T3" fmla="*/ 658 h 660"/>
                <a:gd name="T4" fmla="*/ 207 w 504"/>
                <a:gd name="T5" fmla="*/ 660 h 660"/>
                <a:gd name="T6" fmla="*/ 207 w 504"/>
                <a:gd name="T7" fmla="*/ 524 h 660"/>
                <a:gd name="T8" fmla="*/ 26 w 504"/>
                <a:gd name="T9" fmla="*/ 524 h 660"/>
                <a:gd name="T10" fmla="*/ 26 w 504"/>
                <a:gd name="T11" fmla="*/ 433 h 660"/>
                <a:gd name="T12" fmla="*/ 207 w 504"/>
                <a:gd name="T13" fmla="*/ 433 h 660"/>
                <a:gd name="T14" fmla="*/ 207 w 504"/>
                <a:gd name="T15" fmla="*/ 388 h 660"/>
                <a:gd name="T16" fmla="*/ 26 w 504"/>
                <a:gd name="T17" fmla="*/ 388 h 660"/>
                <a:gd name="T18" fmla="*/ 26 w 504"/>
                <a:gd name="T19" fmla="*/ 297 h 660"/>
                <a:gd name="T20" fmla="*/ 207 w 504"/>
                <a:gd name="T21" fmla="*/ 297 h 660"/>
                <a:gd name="T22" fmla="*/ 204 w 504"/>
                <a:gd name="T23" fmla="*/ 265 h 660"/>
                <a:gd name="T24" fmla="*/ 0 w 504"/>
                <a:gd name="T25" fmla="*/ 64 h 660"/>
                <a:gd name="T26" fmla="*/ 64 w 504"/>
                <a:gd name="T27" fmla="*/ 0 h 660"/>
                <a:gd name="T28" fmla="*/ 250 w 504"/>
                <a:gd name="T29" fmla="*/ 186 h 660"/>
                <a:gd name="T30" fmla="*/ 438 w 504"/>
                <a:gd name="T31" fmla="*/ 0 h 660"/>
                <a:gd name="T32" fmla="*/ 504 w 504"/>
                <a:gd name="T33" fmla="*/ 66 h 660"/>
                <a:gd name="T34" fmla="*/ 300 w 504"/>
                <a:gd name="T35" fmla="*/ 265 h 660"/>
                <a:gd name="T36" fmla="*/ 298 w 504"/>
                <a:gd name="T37" fmla="*/ 297 h 660"/>
                <a:gd name="T38" fmla="*/ 479 w 504"/>
                <a:gd name="T39" fmla="*/ 297 h 660"/>
                <a:gd name="T40" fmla="*/ 479 w 504"/>
                <a:gd name="T41" fmla="*/ 388 h 660"/>
                <a:gd name="T42" fmla="*/ 298 w 504"/>
                <a:gd name="T43" fmla="*/ 388 h 660"/>
                <a:gd name="T44" fmla="*/ 298 w 504"/>
                <a:gd name="T45" fmla="*/ 433 h 660"/>
                <a:gd name="T46" fmla="*/ 479 w 504"/>
                <a:gd name="T47" fmla="*/ 433 h 660"/>
                <a:gd name="T48" fmla="*/ 479 w 504"/>
                <a:gd name="T49" fmla="*/ 524 h 660"/>
                <a:gd name="T50" fmla="*/ 298 w 504"/>
                <a:gd name="T51" fmla="*/ 524 h 660"/>
                <a:gd name="T52" fmla="*/ 298 w 504"/>
                <a:gd name="T53" fmla="*/ 658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4" h="660">
                  <a:moveTo>
                    <a:pt x="298" y="658"/>
                  </a:moveTo>
                  <a:cubicBezTo>
                    <a:pt x="294" y="658"/>
                    <a:pt x="290" y="658"/>
                    <a:pt x="286" y="658"/>
                  </a:cubicBezTo>
                  <a:lnTo>
                    <a:pt x="207" y="660"/>
                  </a:lnTo>
                  <a:lnTo>
                    <a:pt x="207" y="524"/>
                  </a:lnTo>
                  <a:lnTo>
                    <a:pt x="26" y="524"/>
                  </a:lnTo>
                  <a:lnTo>
                    <a:pt x="26" y="433"/>
                  </a:lnTo>
                  <a:lnTo>
                    <a:pt x="207" y="433"/>
                  </a:lnTo>
                  <a:lnTo>
                    <a:pt x="207" y="388"/>
                  </a:lnTo>
                  <a:lnTo>
                    <a:pt x="26" y="388"/>
                  </a:lnTo>
                  <a:lnTo>
                    <a:pt x="26" y="297"/>
                  </a:lnTo>
                  <a:lnTo>
                    <a:pt x="207" y="297"/>
                  </a:lnTo>
                  <a:lnTo>
                    <a:pt x="204" y="265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250" y="186"/>
                  </a:lnTo>
                  <a:lnTo>
                    <a:pt x="438" y="0"/>
                  </a:lnTo>
                  <a:lnTo>
                    <a:pt x="504" y="66"/>
                  </a:lnTo>
                  <a:lnTo>
                    <a:pt x="300" y="265"/>
                  </a:lnTo>
                  <a:lnTo>
                    <a:pt x="298" y="297"/>
                  </a:lnTo>
                  <a:lnTo>
                    <a:pt x="479" y="297"/>
                  </a:lnTo>
                  <a:lnTo>
                    <a:pt x="479" y="388"/>
                  </a:lnTo>
                  <a:lnTo>
                    <a:pt x="298" y="388"/>
                  </a:lnTo>
                  <a:lnTo>
                    <a:pt x="298" y="433"/>
                  </a:lnTo>
                  <a:lnTo>
                    <a:pt x="479" y="433"/>
                  </a:lnTo>
                  <a:lnTo>
                    <a:pt x="479" y="524"/>
                  </a:lnTo>
                  <a:lnTo>
                    <a:pt x="298" y="524"/>
                  </a:lnTo>
                  <a:lnTo>
                    <a:pt x="298" y="6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75" name="Group 1191">
              <a:extLst>
                <a:ext uri="{FF2B5EF4-FFF2-40B4-BE49-F238E27FC236}">
                  <a16:creationId xmlns:a16="http://schemas.microsoft.com/office/drawing/2014/main" id="{B9F5C360-9181-4E5D-9995-171500781C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7" y="2160"/>
              <a:ext cx="543" cy="48"/>
              <a:chOff x="5206" y="3385"/>
              <a:chExt cx="543" cy="48"/>
            </a:xfrm>
          </p:grpSpPr>
          <p:sp>
            <p:nvSpPr>
              <p:cNvPr id="476" name="AutoShape 1192">
                <a:extLst>
                  <a:ext uri="{FF2B5EF4-FFF2-40B4-BE49-F238E27FC236}">
                    <a16:creationId xmlns:a16="http://schemas.microsoft.com/office/drawing/2014/main" id="{F046DCF4-C974-4566-A725-1DFF85E9B1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826435">
                <a:off x="5635" y="3320"/>
                <a:ext cx="45" cy="182"/>
              </a:xfrm>
              <a:prstGeom prst="moon">
                <a:avLst>
                  <a:gd name="adj" fmla="val 35356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" name="AutoShape 1193">
                <a:extLst>
                  <a:ext uri="{FF2B5EF4-FFF2-40B4-BE49-F238E27FC236}">
                    <a16:creationId xmlns:a16="http://schemas.microsoft.com/office/drawing/2014/main" id="{A869C8AB-C0EA-4922-8E3E-CC350658EB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 flipH="1">
                <a:off x="5274" y="3317"/>
                <a:ext cx="45" cy="182"/>
              </a:xfrm>
              <a:prstGeom prst="moon">
                <a:avLst>
                  <a:gd name="adj" fmla="val 35356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92" name="Group 1251">
            <a:extLst>
              <a:ext uri="{FF2B5EF4-FFF2-40B4-BE49-F238E27FC236}">
                <a16:creationId xmlns:a16="http://schemas.microsoft.com/office/drawing/2014/main" id="{DCBF6529-28BB-432B-A7EA-499487264D7D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868863"/>
            <a:ext cx="1439863" cy="1296987"/>
            <a:chOff x="308" y="3067"/>
            <a:chExt cx="907" cy="817"/>
          </a:xfrm>
        </p:grpSpPr>
        <p:sp>
          <p:nvSpPr>
            <p:cNvPr id="493" name="AutoShape 1194">
              <a:extLst>
                <a:ext uri="{FF2B5EF4-FFF2-40B4-BE49-F238E27FC236}">
                  <a16:creationId xmlns:a16="http://schemas.microsoft.com/office/drawing/2014/main" id="{95A3E914-C991-4930-957E-C831A4D50B7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08" y="3430"/>
              <a:ext cx="907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4" name="AutoShape 1195">
              <a:extLst>
                <a:ext uri="{FF2B5EF4-FFF2-40B4-BE49-F238E27FC236}">
                  <a16:creationId xmlns:a16="http://schemas.microsoft.com/office/drawing/2014/main" id="{0380A4D4-C60A-4C7E-9C41-74C42BBB3A6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98" y="3430"/>
              <a:ext cx="726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A15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5" name="Oval 1196">
              <a:extLst>
                <a:ext uri="{FF2B5EF4-FFF2-40B4-BE49-F238E27FC236}">
                  <a16:creationId xmlns:a16="http://schemas.microsoft.com/office/drawing/2014/main" id="{B7161EAF-4FC4-4E22-8562-839DC85F4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3067"/>
              <a:ext cx="817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6" name="Group 1197">
              <a:extLst>
                <a:ext uri="{FF2B5EF4-FFF2-40B4-BE49-F238E27FC236}">
                  <a16:creationId xmlns:a16="http://schemas.microsoft.com/office/drawing/2014/main" id="{5DB04242-0729-4EB2-ADBB-6A377F9D21B8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988" y="3521"/>
              <a:ext cx="179" cy="181"/>
              <a:chOff x="355" y="485"/>
              <a:chExt cx="224" cy="227"/>
            </a:xfrm>
          </p:grpSpPr>
          <p:sp>
            <p:nvSpPr>
              <p:cNvPr id="530" name="Freeform 1198">
                <a:extLst>
                  <a:ext uri="{FF2B5EF4-FFF2-40B4-BE49-F238E27FC236}">
                    <a16:creationId xmlns:a16="http://schemas.microsoft.com/office/drawing/2014/main" id="{09CE51A5-AA6E-4C1A-A338-F6754E5300BF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1" name="Freeform 1199">
                <a:extLst>
                  <a:ext uri="{FF2B5EF4-FFF2-40B4-BE49-F238E27FC236}">
                    <a16:creationId xmlns:a16="http://schemas.microsoft.com/office/drawing/2014/main" id="{EF4FB06E-0EDF-429F-8CD5-EB862DF92ED2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97" name="Group 1200">
              <a:extLst>
                <a:ext uri="{FF2B5EF4-FFF2-40B4-BE49-F238E27FC236}">
                  <a16:creationId xmlns:a16="http://schemas.microsoft.com/office/drawing/2014/main" id="{8454DE5A-7C28-482C-B095-8C6D202A2F6F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356" y="3521"/>
              <a:ext cx="179" cy="181"/>
              <a:chOff x="355" y="485"/>
              <a:chExt cx="224" cy="227"/>
            </a:xfrm>
          </p:grpSpPr>
          <p:sp>
            <p:nvSpPr>
              <p:cNvPr id="528" name="Freeform 1201">
                <a:extLst>
                  <a:ext uri="{FF2B5EF4-FFF2-40B4-BE49-F238E27FC236}">
                    <a16:creationId xmlns:a16="http://schemas.microsoft.com/office/drawing/2014/main" id="{A1BE74D6-6E75-49C5-882F-A03DFBABD768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9" name="Freeform 1202">
                <a:extLst>
                  <a:ext uri="{FF2B5EF4-FFF2-40B4-BE49-F238E27FC236}">
                    <a16:creationId xmlns:a16="http://schemas.microsoft.com/office/drawing/2014/main" id="{5C6C1E3A-2EC2-40F7-B15F-694F89ECE2F1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98" name="Oval 1203">
              <a:extLst>
                <a:ext uri="{FF2B5EF4-FFF2-40B4-BE49-F238E27FC236}">
                  <a16:creationId xmlns:a16="http://schemas.microsoft.com/office/drawing/2014/main" id="{BB3C31FF-FE6C-4F68-8FE4-0D4571F03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3339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9" name="Oval 1204">
              <a:extLst>
                <a:ext uri="{FF2B5EF4-FFF2-40B4-BE49-F238E27FC236}">
                  <a16:creationId xmlns:a16="http://schemas.microsoft.com/office/drawing/2014/main" id="{FA5ECA98-6139-4AB3-B64A-181F03590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339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0" name="Oval 1205">
              <a:extLst>
                <a:ext uri="{FF2B5EF4-FFF2-40B4-BE49-F238E27FC236}">
                  <a16:creationId xmlns:a16="http://schemas.microsoft.com/office/drawing/2014/main" id="{A5520146-569A-4742-A395-040DED331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203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1" name="Freeform 1206">
              <a:extLst>
                <a:ext uri="{FF2B5EF4-FFF2-40B4-BE49-F238E27FC236}">
                  <a16:creationId xmlns:a16="http://schemas.microsoft.com/office/drawing/2014/main" id="{B0BC94D5-123D-45F9-A243-23FA6CA7A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3702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02" name="Group 1207">
              <a:extLst>
                <a:ext uri="{FF2B5EF4-FFF2-40B4-BE49-F238E27FC236}">
                  <a16:creationId xmlns:a16="http://schemas.microsoft.com/office/drawing/2014/main" id="{D8E898C7-3D58-4EEC-94EC-37714BD6FF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3158"/>
              <a:ext cx="499" cy="317"/>
              <a:chOff x="489" y="1888"/>
              <a:chExt cx="499" cy="362"/>
            </a:xfrm>
          </p:grpSpPr>
          <p:grpSp>
            <p:nvGrpSpPr>
              <p:cNvPr id="520" name="Group 1208">
                <a:extLst>
                  <a:ext uri="{FF2B5EF4-FFF2-40B4-BE49-F238E27FC236}">
                    <a16:creationId xmlns:a16="http://schemas.microsoft.com/office/drawing/2014/main" id="{19DC34F2-4DAC-4DA4-A1CF-5CFF5C75FD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525" name="AutoShape 1209">
                  <a:extLst>
                    <a:ext uri="{FF2B5EF4-FFF2-40B4-BE49-F238E27FC236}">
                      <a16:creationId xmlns:a16="http://schemas.microsoft.com/office/drawing/2014/main" id="{97DAB8DE-4A27-49FF-8637-FB834D0FB0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6" name="AutoShape 1210">
                  <a:extLst>
                    <a:ext uri="{FF2B5EF4-FFF2-40B4-BE49-F238E27FC236}">
                      <a16:creationId xmlns:a16="http://schemas.microsoft.com/office/drawing/2014/main" id="{3CA70DFB-76E7-4875-8CC0-A08E1B27CD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7" name="AutoShape 1211">
                  <a:extLst>
                    <a:ext uri="{FF2B5EF4-FFF2-40B4-BE49-F238E27FC236}">
                      <a16:creationId xmlns:a16="http://schemas.microsoft.com/office/drawing/2014/main" id="{2D6F9208-5720-4A3A-B43E-3BEFA2F3FD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1" name="Group 1212">
                <a:extLst>
                  <a:ext uri="{FF2B5EF4-FFF2-40B4-BE49-F238E27FC236}">
                    <a16:creationId xmlns:a16="http://schemas.microsoft.com/office/drawing/2014/main" id="{23648164-0E08-45BB-9DD3-43CD93FA73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522" name="AutoShape 1213">
                  <a:extLst>
                    <a:ext uri="{FF2B5EF4-FFF2-40B4-BE49-F238E27FC236}">
                      <a16:creationId xmlns:a16="http://schemas.microsoft.com/office/drawing/2014/main" id="{11768C65-4998-4348-9130-A610242FEC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3" name="AutoShape 1214">
                  <a:extLst>
                    <a:ext uri="{FF2B5EF4-FFF2-40B4-BE49-F238E27FC236}">
                      <a16:creationId xmlns:a16="http://schemas.microsoft.com/office/drawing/2014/main" id="{BC80FC92-0D85-4BFD-9452-CC8E57C30D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4" name="AutoShape 1215">
                  <a:extLst>
                    <a:ext uri="{FF2B5EF4-FFF2-40B4-BE49-F238E27FC236}">
                      <a16:creationId xmlns:a16="http://schemas.microsoft.com/office/drawing/2014/main" id="{A2C34552-0DC9-44B3-91C9-B01902849F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03" name="Oval 1216">
              <a:extLst>
                <a:ext uri="{FF2B5EF4-FFF2-40B4-BE49-F238E27FC236}">
                  <a16:creationId xmlns:a16="http://schemas.microsoft.com/office/drawing/2014/main" id="{03681D0B-35B9-4874-9C63-F4288215E8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657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" name="Oval 1217">
              <a:extLst>
                <a:ext uri="{FF2B5EF4-FFF2-40B4-BE49-F238E27FC236}">
                  <a16:creationId xmlns:a16="http://schemas.microsoft.com/office/drawing/2014/main" id="{45672D86-83EC-47BB-90B4-76AE0ADCC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3657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5" name="Group 1218">
              <a:extLst>
                <a:ext uri="{FF2B5EF4-FFF2-40B4-BE49-F238E27FC236}">
                  <a16:creationId xmlns:a16="http://schemas.microsoft.com/office/drawing/2014/main" id="{C057B2B1-A06A-4281-BDB9-263B50FB51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3475"/>
              <a:ext cx="98" cy="144"/>
              <a:chOff x="526" y="2243"/>
              <a:chExt cx="98" cy="144"/>
            </a:xfrm>
          </p:grpSpPr>
          <p:sp>
            <p:nvSpPr>
              <p:cNvPr id="517" name="Oval 1219">
                <a:extLst>
                  <a:ext uri="{FF2B5EF4-FFF2-40B4-BE49-F238E27FC236}">
                    <a16:creationId xmlns:a16="http://schemas.microsoft.com/office/drawing/2014/main" id="{8DBCF038-3384-4001-B96B-5715E528B1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251"/>
                <a:ext cx="89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" name="Oval 1220">
                <a:extLst>
                  <a:ext uri="{FF2B5EF4-FFF2-40B4-BE49-F238E27FC236}">
                    <a16:creationId xmlns:a16="http://schemas.microsoft.com/office/drawing/2014/main" id="{7A7AB434-153C-4A68-A27F-CB77C9393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226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" name="AutoShape 1221">
                <a:extLst>
                  <a:ext uri="{FF2B5EF4-FFF2-40B4-BE49-F238E27FC236}">
                    <a16:creationId xmlns:a16="http://schemas.microsoft.com/office/drawing/2014/main" id="{156B6C61-59AA-4B7F-90DE-E2A42CDFB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526" y="2243"/>
                <a:ext cx="20" cy="46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06" name="Group 1222">
              <a:extLst>
                <a:ext uri="{FF2B5EF4-FFF2-40B4-BE49-F238E27FC236}">
                  <a16:creationId xmlns:a16="http://schemas.microsoft.com/office/drawing/2014/main" id="{B2A79575-D6EF-4BC2-BA6B-ACF4B13329A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897" y="3475"/>
              <a:ext cx="98" cy="144"/>
              <a:chOff x="526" y="2243"/>
              <a:chExt cx="98" cy="144"/>
            </a:xfrm>
          </p:grpSpPr>
          <p:sp>
            <p:nvSpPr>
              <p:cNvPr id="514" name="Oval 1223">
                <a:extLst>
                  <a:ext uri="{FF2B5EF4-FFF2-40B4-BE49-F238E27FC236}">
                    <a16:creationId xmlns:a16="http://schemas.microsoft.com/office/drawing/2014/main" id="{06220BF1-9DE3-4111-B767-CFC1902E42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251"/>
                <a:ext cx="89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" name="Oval 1224">
                <a:extLst>
                  <a:ext uri="{FF2B5EF4-FFF2-40B4-BE49-F238E27FC236}">
                    <a16:creationId xmlns:a16="http://schemas.microsoft.com/office/drawing/2014/main" id="{387A97BF-54CA-497E-AF8D-C26FA86A0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226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" name="AutoShape 1225">
                <a:extLst>
                  <a:ext uri="{FF2B5EF4-FFF2-40B4-BE49-F238E27FC236}">
                    <a16:creationId xmlns:a16="http://schemas.microsoft.com/office/drawing/2014/main" id="{1CD720E0-8C1F-4B7F-9BB5-EDFA65850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526" y="2243"/>
                <a:ext cx="20" cy="46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07" name="Group 1226">
              <a:extLst>
                <a:ext uri="{FF2B5EF4-FFF2-40B4-BE49-F238E27FC236}">
                  <a16:creationId xmlns:a16="http://schemas.microsoft.com/office/drawing/2014/main" id="{520B88AC-2BE8-425A-AD7E-66CBAEE216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0" y="3092"/>
              <a:ext cx="363" cy="99"/>
              <a:chOff x="580" y="1822"/>
              <a:chExt cx="363" cy="99"/>
            </a:xfrm>
          </p:grpSpPr>
          <p:sp>
            <p:nvSpPr>
              <p:cNvPr id="512" name="Oval 1227">
                <a:extLst>
                  <a:ext uri="{FF2B5EF4-FFF2-40B4-BE49-F238E27FC236}">
                    <a16:creationId xmlns:a16="http://schemas.microsoft.com/office/drawing/2014/main" id="{20BA0EBA-2C5D-474A-B35F-8A633427A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26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" name="Oval 1228">
                <a:extLst>
                  <a:ext uri="{FF2B5EF4-FFF2-40B4-BE49-F238E27FC236}">
                    <a16:creationId xmlns:a16="http://schemas.microsoft.com/office/drawing/2014/main" id="{07F577B7-A9C4-4AF2-ABB7-38C98A41A4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" y="1822"/>
                <a:ext cx="303" cy="7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08" name="Group 1229">
              <a:extLst>
                <a:ext uri="{FF2B5EF4-FFF2-40B4-BE49-F238E27FC236}">
                  <a16:creationId xmlns:a16="http://schemas.microsoft.com/office/drawing/2014/main" id="{E3D2D592-B3ED-4BFC-A58E-088CBCD835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" y="3426"/>
              <a:ext cx="543" cy="48"/>
              <a:chOff x="4027" y="2185"/>
              <a:chExt cx="543" cy="48"/>
            </a:xfrm>
          </p:grpSpPr>
          <p:sp>
            <p:nvSpPr>
              <p:cNvPr id="510" name="AutoShape 1230">
                <a:extLst>
                  <a:ext uri="{FF2B5EF4-FFF2-40B4-BE49-F238E27FC236}">
                    <a16:creationId xmlns:a16="http://schemas.microsoft.com/office/drawing/2014/main" id="{B0C03770-4B14-4017-86D7-EF3E407AC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 flipV="1">
                <a:off x="4456" y="2120"/>
                <a:ext cx="45" cy="182"/>
              </a:xfrm>
              <a:prstGeom prst="moon">
                <a:avLst>
                  <a:gd name="adj" fmla="val 35356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1" name="AutoShape 1231">
                <a:extLst>
                  <a:ext uri="{FF2B5EF4-FFF2-40B4-BE49-F238E27FC236}">
                    <a16:creationId xmlns:a16="http://schemas.microsoft.com/office/drawing/2014/main" id="{FA0BC41B-515F-4586-8BE0-44361EBD61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173565" flipH="1" flipV="1">
                <a:off x="4095" y="2117"/>
                <a:ext cx="45" cy="182"/>
              </a:xfrm>
              <a:prstGeom prst="moon">
                <a:avLst>
                  <a:gd name="adj" fmla="val 35356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09" name="AutoShape 1232">
              <a:extLst>
                <a:ext uri="{FF2B5EF4-FFF2-40B4-BE49-F238E27FC236}">
                  <a16:creationId xmlns:a16="http://schemas.microsoft.com/office/drawing/2014/main" id="{BBA3BE46-9C0C-4E2E-B38B-B6C474D197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716" y="3611"/>
              <a:ext cx="92" cy="363"/>
            </a:xfrm>
            <a:prstGeom prst="moon">
              <a:avLst>
                <a:gd name="adj" fmla="val 71111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2" name="Group 1235">
            <a:extLst>
              <a:ext uri="{FF2B5EF4-FFF2-40B4-BE49-F238E27FC236}">
                <a16:creationId xmlns:a16="http://schemas.microsoft.com/office/drawing/2014/main" id="{9DFFC07A-E40D-4EB2-BE39-2E940B49BE59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2925763"/>
            <a:ext cx="1439862" cy="1296987"/>
            <a:chOff x="5025" y="1843"/>
            <a:chExt cx="907" cy="817"/>
          </a:xfrm>
        </p:grpSpPr>
        <p:sp>
          <p:nvSpPr>
            <p:cNvPr id="533" name="AutoShape 778">
              <a:extLst>
                <a:ext uri="{FF2B5EF4-FFF2-40B4-BE49-F238E27FC236}">
                  <a16:creationId xmlns:a16="http://schemas.microsoft.com/office/drawing/2014/main" id="{F11A2C6E-7A5D-45D3-BA4F-ECF263BBF96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025" y="2206"/>
              <a:ext cx="907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" name="AutoShape 779">
              <a:extLst>
                <a:ext uri="{FF2B5EF4-FFF2-40B4-BE49-F238E27FC236}">
                  <a16:creationId xmlns:a16="http://schemas.microsoft.com/office/drawing/2014/main" id="{558841BB-3659-486D-A91C-C7F70AACDFA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115" y="2206"/>
              <a:ext cx="726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A15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5" name="Oval 780">
              <a:extLst>
                <a:ext uri="{FF2B5EF4-FFF2-40B4-BE49-F238E27FC236}">
                  <a16:creationId xmlns:a16="http://schemas.microsoft.com/office/drawing/2014/main" id="{6058F689-2603-401E-BCBC-EFF684D14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843"/>
              <a:ext cx="817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6" name="Group 781">
              <a:extLst>
                <a:ext uri="{FF2B5EF4-FFF2-40B4-BE49-F238E27FC236}">
                  <a16:creationId xmlns:a16="http://schemas.microsoft.com/office/drawing/2014/main" id="{96DDE517-F1DF-45A3-A393-D466266ADD84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5705" y="2297"/>
              <a:ext cx="179" cy="181"/>
              <a:chOff x="355" y="485"/>
              <a:chExt cx="224" cy="227"/>
            </a:xfrm>
          </p:grpSpPr>
          <p:sp>
            <p:nvSpPr>
              <p:cNvPr id="569" name="Freeform 782">
                <a:extLst>
                  <a:ext uri="{FF2B5EF4-FFF2-40B4-BE49-F238E27FC236}">
                    <a16:creationId xmlns:a16="http://schemas.microsoft.com/office/drawing/2014/main" id="{39F849BC-62B9-4A08-994C-288A011029E2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0" name="Freeform 783">
                <a:extLst>
                  <a:ext uri="{FF2B5EF4-FFF2-40B4-BE49-F238E27FC236}">
                    <a16:creationId xmlns:a16="http://schemas.microsoft.com/office/drawing/2014/main" id="{B7878E05-0B27-410B-BDB0-2CC187511887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37" name="Group 784">
              <a:extLst>
                <a:ext uri="{FF2B5EF4-FFF2-40B4-BE49-F238E27FC236}">
                  <a16:creationId xmlns:a16="http://schemas.microsoft.com/office/drawing/2014/main" id="{CFCF412A-2AA2-4860-B0A5-85AFC56F7E45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5073" y="2297"/>
              <a:ext cx="179" cy="181"/>
              <a:chOff x="355" y="485"/>
              <a:chExt cx="224" cy="227"/>
            </a:xfrm>
          </p:grpSpPr>
          <p:sp>
            <p:nvSpPr>
              <p:cNvPr id="567" name="Freeform 785">
                <a:extLst>
                  <a:ext uri="{FF2B5EF4-FFF2-40B4-BE49-F238E27FC236}">
                    <a16:creationId xmlns:a16="http://schemas.microsoft.com/office/drawing/2014/main" id="{5AD8EBAC-AFC5-4903-93FB-EB319B59B775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8" name="Freeform 786">
                <a:extLst>
                  <a:ext uri="{FF2B5EF4-FFF2-40B4-BE49-F238E27FC236}">
                    <a16:creationId xmlns:a16="http://schemas.microsoft.com/office/drawing/2014/main" id="{500DFE9D-9038-4F89-87D2-E4F3D877DD93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38" name="Oval 787">
              <a:extLst>
                <a:ext uri="{FF2B5EF4-FFF2-40B4-BE49-F238E27FC236}">
                  <a16:creationId xmlns:a16="http://schemas.microsoft.com/office/drawing/2014/main" id="{C120EF1C-7DB2-437C-9263-28F13FE4B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2115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9" name="Oval 788">
              <a:extLst>
                <a:ext uri="{FF2B5EF4-FFF2-40B4-BE49-F238E27FC236}">
                  <a16:creationId xmlns:a16="http://schemas.microsoft.com/office/drawing/2014/main" id="{3202F0E9-D6EB-4B85-80ED-0F956CAD7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5" y="2115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0" name="Oval 789">
              <a:extLst>
                <a:ext uri="{FF2B5EF4-FFF2-40B4-BE49-F238E27FC236}">
                  <a16:creationId xmlns:a16="http://schemas.microsoft.com/office/drawing/2014/main" id="{61EE03E4-DD9C-4AC8-A8EE-F677997DD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1979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1" name="AutoShape 790">
              <a:extLst>
                <a:ext uri="{FF2B5EF4-FFF2-40B4-BE49-F238E27FC236}">
                  <a16:creationId xmlns:a16="http://schemas.microsoft.com/office/drawing/2014/main" id="{0815B1C2-727A-41A2-8496-C41FD551ED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55197" flipV="1">
              <a:off x="5635" y="2095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" name="AutoShape 791">
              <a:extLst>
                <a:ext uri="{FF2B5EF4-FFF2-40B4-BE49-F238E27FC236}">
                  <a16:creationId xmlns:a16="http://schemas.microsoft.com/office/drawing/2014/main" id="{743F0FE2-B8B6-4E9A-903D-298CE280C4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8677872" flipH="1" flipV="1">
              <a:off x="5274" y="2092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" name="Freeform 792">
              <a:extLst>
                <a:ext uri="{FF2B5EF4-FFF2-40B4-BE49-F238E27FC236}">
                  <a16:creationId xmlns:a16="http://schemas.microsoft.com/office/drawing/2014/main" id="{649426A5-A68B-426C-991B-139C3FD8E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2478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44" name="Group 793">
              <a:extLst>
                <a:ext uri="{FF2B5EF4-FFF2-40B4-BE49-F238E27FC236}">
                  <a16:creationId xmlns:a16="http://schemas.microsoft.com/office/drawing/2014/main" id="{E3200D58-92B7-4DB4-B7B1-9E9D728213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9" y="1934"/>
              <a:ext cx="499" cy="317"/>
              <a:chOff x="489" y="1888"/>
              <a:chExt cx="499" cy="362"/>
            </a:xfrm>
          </p:grpSpPr>
          <p:grpSp>
            <p:nvGrpSpPr>
              <p:cNvPr id="559" name="Group 794">
                <a:extLst>
                  <a:ext uri="{FF2B5EF4-FFF2-40B4-BE49-F238E27FC236}">
                    <a16:creationId xmlns:a16="http://schemas.microsoft.com/office/drawing/2014/main" id="{B92B85BB-2141-4C52-8A8A-48D5491ED9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564" name="AutoShape 795">
                  <a:extLst>
                    <a:ext uri="{FF2B5EF4-FFF2-40B4-BE49-F238E27FC236}">
                      <a16:creationId xmlns:a16="http://schemas.microsoft.com/office/drawing/2014/main" id="{E88147B2-0E8F-4F36-B50F-FE6241F487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5" name="AutoShape 796">
                  <a:extLst>
                    <a:ext uri="{FF2B5EF4-FFF2-40B4-BE49-F238E27FC236}">
                      <a16:creationId xmlns:a16="http://schemas.microsoft.com/office/drawing/2014/main" id="{110160E1-A5EE-4061-A25D-2EFC5E50B9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" name="AutoShape 797">
                  <a:extLst>
                    <a:ext uri="{FF2B5EF4-FFF2-40B4-BE49-F238E27FC236}">
                      <a16:creationId xmlns:a16="http://schemas.microsoft.com/office/drawing/2014/main" id="{DFFBFB63-8DCA-4E57-BFC0-F03E34690E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0" name="Group 798">
                <a:extLst>
                  <a:ext uri="{FF2B5EF4-FFF2-40B4-BE49-F238E27FC236}">
                    <a16:creationId xmlns:a16="http://schemas.microsoft.com/office/drawing/2014/main" id="{20F224CF-12CA-4D1D-8A7D-2CAF8D50A8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561" name="AutoShape 799">
                  <a:extLst>
                    <a:ext uri="{FF2B5EF4-FFF2-40B4-BE49-F238E27FC236}">
                      <a16:creationId xmlns:a16="http://schemas.microsoft.com/office/drawing/2014/main" id="{E5F38346-3F3E-44E4-AB07-6B8DB1F4EF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" name="AutoShape 800">
                  <a:extLst>
                    <a:ext uri="{FF2B5EF4-FFF2-40B4-BE49-F238E27FC236}">
                      <a16:creationId xmlns:a16="http://schemas.microsoft.com/office/drawing/2014/main" id="{78300348-ADB2-482F-9858-2180AD2B9C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" name="AutoShape 801">
                  <a:extLst>
                    <a:ext uri="{FF2B5EF4-FFF2-40B4-BE49-F238E27FC236}">
                      <a16:creationId xmlns:a16="http://schemas.microsoft.com/office/drawing/2014/main" id="{8A06E342-2450-4D8B-966B-863D5730CC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45" name="Oval 802">
              <a:extLst>
                <a:ext uri="{FF2B5EF4-FFF2-40B4-BE49-F238E27FC236}">
                  <a16:creationId xmlns:a16="http://schemas.microsoft.com/office/drawing/2014/main" id="{D712994C-64DD-4B70-B59E-49B26A874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2433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" name="Oval 803">
              <a:extLst>
                <a:ext uri="{FF2B5EF4-FFF2-40B4-BE49-F238E27FC236}">
                  <a16:creationId xmlns:a16="http://schemas.microsoft.com/office/drawing/2014/main" id="{2CFFC6E3-BA67-4AEA-A913-CD3F92F3E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2433"/>
              <a:ext cx="91" cy="45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7" name="Group 804">
              <a:extLst>
                <a:ext uri="{FF2B5EF4-FFF2-40B4-BE49-F238E27FC236}">
                  <a16:creationId xmlns:a16="http://schemas.microsoft.com/office/drawing/2014/main" id="{99F70529-1F74-42B3-9BC1-12408D0BBF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7" y="2251"/>
              <a:ext cx="98" cy="144"/>
              <a:chOff x="526" y="2243"/>
              <a:chExt cx="98" cy="144"/>
            </a:xfrm>
          </p:grpSpPr>
          <p:sp>
            <p:nvSpPr>
              <p:cNvPr id="556" name="Oval 805">
                <a:extLst>
                  <a:ext uri="{FF2B5EF4-FFF2-40B4-BE49-F238E27FC236}">
                    <a16:creationId xmlns:a16="http://schemas.microsoft.com/office/drawing/2014/main" id="{9B149FBC-ED64-4844-8797-0F6DBF5786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251"/>
                <a:ext cx="89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" name="Oval 806">
                <a:extLst>
                  <a:ext uri="{FF2B5EF4-FFF2-40B4-BE49-F238E27FC236}">
                    <a16:creationId xmlns:a16="http://schemas.microsoft.com/office/drawing/2014/main" id="{92D0E67D-4057-4CC5-80C7-A3F8A4AC5C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226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" name="AutoShape 807">
                <a:extLst>
                  <a:ext uri="{FF2B5EF4-FFF2-40B4-BE49-F238E27FC236}">
                    <a16:creationId xmlns:a16="http://schemas.microsoft.com/office/drawing/2014/main" id="{47F55A98-61C3-4926-8492-028F526122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526" y="2243"/>
                <a:ext cx="20" cy="46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8" name="Group 808">
              <a:extLst>
                <a:ext uri="{FF2B5EF4-FFF2-40B4-BE49-F238E27FC236}">
                  <a16:creationId xmlns:a16="http://schemas.microsoft.com/office/drawing/2014/main" id="{E49DB0F1-1B10-4264-B3DE-7109BFA4714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569" y="2251"/>
              <a:ext cx="98" cy="144"/>
              <a:chOff x="526" y="2243"/>
              <a:chExt cx="98" cy="144"/>
            </a:xfrm>
          </p:grpSpPr>
          <p:sp>
            <p:nvSpPr>
              <p:cNvPr id="553" name="Oval 809">
                <a:extLst>
                  <a:ext uri="{FF2B5EF4-FFF2-40B4-BE49-F238E27FC236}">
                    <a16:creationId xmlns:a16="http://schemas.microsoft.com/office/drawing/2014/main" id="{B4C914A6-FA0F-48D0-8A62-E139E8620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251"/>
                <a:ext cx="89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" name="Oval 810">
                <a:extLst>
                  <a:ext uri="{FF2B5EF4-FFF2-40B4-BE49-F238E27FC236}">
                    <a16:creationId xmlns:a16="http://schemas.microsoft.com/office/drawing/2014/main" id="{0E5A6C28-4366-4B6D-BA80-062E1B841F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226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" name="AutoShape 811">
                <a:extLst>
                  <a:ext uri="{FF2B5EF4-FFF2-40B4-BE49-F238E27FC236}">
                    <a16:creationId xmlns:a16="http://schemas.microsoft.com/office/drawing/2014/main" id="{13B96D27-B14F-4AFD-9388-335420797D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526" y="2243"/>
                <a:ext cx="20" cy="46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9" name="Group 812">
              <a:extLst>
                <a:ext uri="{FF2B5EF4-FFF2-40B4-BE49-F238E27FC236}">
                  <a16:creationId xmlns:a16="http://schemas.microsoft.com/office/drawing/2014/main" id="{99C0E9BF-D97D-4E4F-930E-19350F162F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97" y="1868"/>
              <a:ext cx="363" cy="99"/>
              <a:chOff x="580" y="1822"/>
              <a:chExt cx="363" cy="99"/>
            </a:xfrm>
          </p:grpSpPr>
          <p:sp>
            <p:nvSpPr>
              <p:cNvPr id="551" name="Oval 813">
                <a:extLst>
                  <a:ext uri="{FF2B5EF4-FFF2-40B4-BE49-F238E27FC236}">
                    <a16:creationId xmlns:a16="http://schemas.microsoft.com/office/drawing/2014/main" id="{80AB745E-8CDC-47AF-B5CA-DAEA0A456B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26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2" name="Oval 814">
                <a:extLst>
                  <a:ext uri="{FF2B5EF4-FFF2-40B4-BE49-F238E27FC236}">
                    <a16:creationId xmlns:a16="http://schemas.microsoft.com/office/drawing/2014/main" id="{3898E7FC-A503-4C86-95BA-0F9C18006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" y="1822"/>
                <a:ext cx="303" cy="7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50" name="Freeform 1234">
              <a:extLst>
                <a:ext uri="{FF2B5EF4-FFF2-40B4-BE49-F238E27FC236}">
                  <a16:creationId xmlns:a16="http://schemas.microsoft.com/office/drawing/2014/main" id="{0F35BDD1-284D-4077-BD4A-27430E129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" y="2505"/>
              <a:ext cx="58" cy="91"/>
            </a:xfrm>
            <a:custGeom>
              <a:avLst/>
              <a:gdLst>
                <a:gd name="T0" fmla="*/ 235 w 235"/>
                <a:gd name="T1" fmla="*/ 98 h 461"/>
                <a:gd name="T2" fmla="*/ 99 w 235"/>
                <a:gd name="T3" fmla="*/ 8 h 461"/>
                <a:gd name="T4" fmla="*/ 8 w 235"/>
                <a:gd name="T5" fmla="*/ 144 h 461"/>
                <a:gd name="T6" fmla="*/ 99 w 235"/>
                <a:gd name="T7" fmla="*/ 234 h 461"/>
                <a:gd name="T8" fmla="*/ 189 w 235"/>
                <a:gd name="T9" fmla="*/ 234 h 461"/>
                <a:gd name="T10" fmla="*/ 53 w 235"/>
                <a:gd name="T11" fmla="*/ 280 h 461"/>
                <a:gd name="T12" fmla="*/ 8 w 235"/>
                <a:gd name="T13" fmla="*/ 371 h 461"/>
                <a:gd name="T14" fmla="*/ 99 w 235"/>
                <a:gd name="T15" fmla="*/ 461 h 461"/>
                <a:gd name="T16" fmla="*/ 235 w 235"/>
                <a:gd name="T17" fmla="*/ 37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461">
                  <a:moveTo>
                    <a:pt x="235" y="98"/>
                  </a:moveTo>
                  <a:cubicBezTo>
                    <a:pt x="186" y="49"/>
                    <a:pt x="137" y="0"/>
                    <a:pt x="99" y="8"/>
                  </a:cubicBezTo>
                  <a:cubicBezTo>
                    <a:pt x="61" y="16"/>
                    <a:pt x="8" y="106"/>
                    <a:pt x="8" y="144"/>
                  </a:cubicBezTo>
                  <a:cubicBezTo>
                    <a:pt x="8" y="182"/>
                    <a:pt x="69" y="219"/>
                    <a:pt x="99" y="234"/>
                  </a:cubicBezTo>
                  <a:cubicBezTo>
                    <a:pt x="129" y="249"/>
                    <a:pt x="197" y="226"/>
                    <a:pt x="189" y="234"/>
                  </a:cubicBezTo>
                  <a:cubicBezTo>
                    <a:pt x="181" y="242"/>
                    <a:pt x="83" y="257"/>
                    <a:pt x="53" y="280"/>
                  </a:cubicBezTo>
                  <a:cubicBezTo>
                    <a:pt x="23" y="303"/>
                    <a:pt x="0" y="341"/>
                    <a:pt x="8" y="371"/>
                  </a:cubicBezTo>
                  <a:cubicBezTo>
                    <a:pt x="16" y="401"/>
                    <a:pt x="61" y="461"/>
                    <a:pt x="99" y="461"/>
                  </a:cubicBezTo>
                  <a:cubicBezTo>
                    <a:pt x="137" y="461"/>
                    <a:pt x="186" y="416"/>
                    <a:pt x="235" y="371"/>
                  </a:cubicBezTo>
                </a:path>
              </a:pathLst>
            </a:custGeom>
            <a:noFill/>
            <a:ln w="158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71" name="Group 1252">
            <a:extLst>
              <a:ext uri="{FF2B5EF4-FFF2-40B4-BE49-F238E27FC236}">
                <a16:creationId xmlns:a16="http://schemas.microsoft.com/office/drawing/2014/main" id="{D6CB8AE1-BC6B-42B3-A45D-B42A484EA667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870450"/>
            <a:ext cx="1439862" cy="1296988"/>
            <a:chOff x="5025" y="3068"/>
            <a:chExt cx="907" cy="817"/>
          </a:xfrm>
        </p:grpSpPr>
        <p:sp>
          <p:nvSpPr>
            <p:cNvPr id="572" name="AutoShape 985">
              <a:extLst>
                <a:ext uri="{FF2B5EF4-FFF2-40B4-BE49-F238E27FC236}">
                  <a16:creationId xmlns:a16="http://schemas.microsoft.com/office/drawing/2014/main" id="{4885AF1D-9CD7-45BD-8509-8CA7DF5557E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025" y="3431"/>
              <a:ext cx="907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3" name="AutoShape 986">
              <a:extLst>
                <a:ext uri="{FF2B5EF4-FFF2-40B4-BE49-F238E27FC236}">
                  <a16:creationId xmlns:a16="http://schemas.microsoft.com/office/drawing/2014/main" id="{D83C386D-65A7-4CAF-AA1A-E33659E1044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115" y="3431"/>
              <a:ext cx="726" cy="454"/>
            </a:xfrm>
            <a:custGeom>
              <a:avLst/>
              <a:gdLst>
                <a:gd name="G0" fmla="+- 1238 0 0"/>
                <a:gd name="G1" fmla="+- 21600 0 1238"/>
                <a:gd name="G2" fmla="*/ 1238 1 2"/>
                <a:gd name="G3" fmla="+- 21600 0 G2"/>
                <a:gd name="G4" fmla="+/ 1238 21600 2"/>
                <a:gd name="G5" fmla="+/ G1 0 2"/>
                <a:gd name="G6" fmla="*/ 21600 21600 1238"/>
                <a:gd name="G7" fmla="*/ G6 1 2"/>
                <a:gd name="G8" fmla="+- 21600 0 G7"/>
                <a:gd name="G9" fmla="*/ 21600 1 2"/>
                <a:gd name="G10" fmla="+- 1238 0 G9"/>
                <a:gd name="G11" fmla="?: G10 G8 0"/>
                <a:gd name="G12" fmla="?: G10 G7 21600"/>
                <a:gd name="T0" fmla="*/ 20981 w 21600"/>
                <a:gd name="T1" fmla="*/ 10800 h 21600"/>
                <a:gd name="T2" fmla="*/ 10800 w 21600"/>
                <a:gd name="T3" fmla="*/ 21600 h 21600"/>
                <a:gd name="T4" fmla="*/ 619 w 21600"/>
                <a:gd name="T5" fmla="*/ 10800 h 21600"/>
                <a:gd name="T6" fmla="*/ 10800 w 21600"/>
                <a:gd name="T7" fmla="*/ 0 h 21600"/>
                <a:gd name="T8" fmla="*/ 2419 w 21600"/>
                <a:gd name="T9" fmla="*/ 2419 h 21600"/>
                <a:gd name="T10" fmla="*/ 19181 w 21600"/>
                <a:gd name="T11" fmla="*/ 1918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38" y="21600"/>
                  </a:lnTo>
                  <a:lnTo>
                    <a:pt x="203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A15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4" name="Oval 987">
              <a:extLst>
                <a:ext uri="{FF2B5EF4-FFF2-40B4-BE49-F238E27FC236}">
                  <a16:creationId xmlns:a16="http://schemas.microsoft.com/office/drawing/2014/main" id="{05121A9B-D06B-438E-8CBC-58C625082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068"/>
              <a:ext cx="817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75" name="Group 988">
              <a:extLst>
                <a:ext uri="{FF2B5EF4-FFF2-40B4-BE49-F238E27FC236}">
                  <a16:creationId xmlns:a16="http://schemas.microsoft.com/office/drawing/2014/main" id="{A457C8E3-6800-4724-A108-8AD9A48ED05B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5705" y="3522"/>
              <a:ext cx="179" cy="181"/>
              <a:chOff x="355" y="485"/>
              <a:chExt cx="224" cy="227"/>
            </a:xfrm>
          </p:grpSpPr>
          <p:sp>
            <p:nvSpPr>
              <p:cNvPr id="618" name="Freeform 989">
                <a:extLst>
                  <a:ext uri="{FF2B5EF4-FFF2-40B4-BE49-F238E27FC236}">
                    <a16:creationId xmlns:a16="http://schemas.microsoft.com/office/drawing/2014/main" id="{AB2CC05B-2572-42C0-9DC9-9A309EBB3AB1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" name="Freeform 990">
                <a:extLst>
                  <a:ext uri="{FF2B5EF4-FFF2-40B4-BE49-F238E27FC236}">
                    <a16:creationId xmlns:a16="http://schemas.microsoft.com/office/drawing/2014/main" id="{C85912B4-BECC-47CD-8594-5CCAA66D2CAB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76" name="Group 991">
              <a:extLst>
                <a:ext uri="{FF2B5EF4-FFF2-40B4-BE49-F238E27FC236}">
                  <a16:creationId xmlns:a16="http://schemas.microsoft.com/office/drawing/2014/main" id="{BAE3715D-548A-410A-9F80-A06F0CE29830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5073" y="3522"/>
              <a:ext cx="179" cy="181"/>
              <a:chOff x="355" y="485"/>
              <a:chExt cx="224" cy="227"/>
            </a:xfrm>
          </p:grpSpPr>
          <p:sp>
            <p:nvSpPr>
              <p:cNvPr id="616" name="Freeform 992">
                <a:extLst>
                  <a:ext uri="{FF2B5EF4-FFF2-40B4-BE49-F238E27FC236}">
                    <a16:creationId xmlns:a16="http://schemas.microsoft.com/office/drawing/2014/main" id="{A6AFE0BF-DA9F-45E2-9141-C019717595A3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" name="Freeform 993">
                <a:extLst>
                  <a:ext uri="{FF2B5EF4-FFF2-40B4-BE49-F238E27FC236}">
                    <a16:creationId xmlns:a16="http://schemas.microsoft.com/office/drawing/2014/main" id="{B351E036-6A58-4A06-8764-5F3D6C3B0843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77" name="Oval 994">
              <a:extLst>
                <a:ext uri="{FF2B5EF4-FFF2-40B4-BE49-F238E27FC236}">
                  <a16:creationId xmlns:a16="http://schemas.microsoft.com/office/drawing/2014/main" id="{815DF487-D92C-4619-87DB-ADF588CF0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340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8" name="Oval 995">
              <a:extLst>
                <a:ext uri="{FF2B5EF4-FFF2-40B4-BE49-F238E27FC236}">
                  <a16:creationId xmlns:a16="http://schemas.microsoft.com/office/drawing/2014/main" id="{09037A52-5CE9-4ECF-B49B-CB1045710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5" y="3340"/>
              <a:ext cx="181" cy="3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" name="Oval 996">
              <a:extLst>
                <a:ext uri="{FF2B5EF4-FFF2-40B4-BE49-F238E27FC236}">
                  <a16:creationId xmlns:a16="http://schemas.microsoft.com/office/drawing/2014/main" id="{BC7276CC-23B7-4858-8214-E7201D783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3204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" name="Freeform 999">
              <a:extLst>
                <a:ext uri="{FF2B5EF4-FFF2-40B4-BE49-F238E27FC236}">
                  <a16:creationId xmlns:a16="http://schemas.microsoft.com/office/drawing/2014/main" id="{0F35C351-18C1-4916-8F15-D6BE1530F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3703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81" name="Group 1000">
              <a:extLst>
                <a:ext uri="{FF2B5EF4-FFF2-40B4-BE49-F238E27FC236}">
                  <a16:creationId xmlns:a16="http://schemas.microsoft.com/office/drawing/2014/main" id="{A65B742C-DAAE-4FD6-999A-4B8B21F9B3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9" y="3159"/>
              <a:ext cx="499" cy="317"/>
              <a:chOff x="489" y="1888"/>
              <a:chExt cx="499" cy="362"/>
            </a:xfrm>
          </p:grpSpPr>
          <p:grpSp>
            <p:nvGrpSpPr>
              <p:cNvPr id="608" name="Group 1001">
                <a:extLst>
                  <a:ext uri="{FF2B5EF4-FFF2-40B4-BE49-F238E27FC236}">
                    <a16:creationId xmlns:a16="http://schemas.microsoft.com/office/drawing/2014/main" id="{AD9DF7E8-A5F4-4539-AF1D-3FC85EFDF4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613" name="AutoShape 1002">
                  <a:extLst>
                    <a:ext uri="{FF2B5EF4-FFF2-40B4-BE49-F238E27FC236}">
                      <a16:creationId xmlns:a16="http://schemas.microsoft.com/office/drawing/2014/main" id="{2C18CC5D-941E-4385-89F7-26545D6649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" name="AutoShape 1003">
                  <a:extLst>
                    <a:ext uri="{FF2B5EF4-FFF2-40B4-BE49-F238E27FC236}">
                      <a16:creationId xmlns:a16="http://schemas.microsoft.com/office/drawing/2014/main" id="{2EAB9FAB-E8B4-434F-8456-EADEC5CD42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" name="AutoShape 1004">
                  <a:extLst>
                    <a:ext uri="{FF2B5EF4-FFF2-40B4-BE49-F238E27FC236}">
                      <a16:creationId xmlns:a16="http://schemas.microsoft.com/office/drawing/2014/main" id="{EEFC7BD6-00A8-4D30-A888-D74FE488EC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09" name="Group 1005">
                <a:extLst>
                  <a:ext uri="{FF2B5EF4-FFF2-40B4-BE49-F238E27FC236}">
                    <a16:creationId xmlns:a16="http://schemas.microsoft.com/office/drawing/2014/main" id="{EA991F16-0CDB-4E89-9DFA-9FDA6A6D33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610" name="AutoShape 1006">
                  <a:extLst>
                    <a:ext uri="{FF2B5EF4-FFF2-40B4-BE49-F238E27FC236}">
                      <a16:creationId xmlns:a16="http://schemas.microsoft.com/office/drawing/2014/main" id="{66532618-CF9F-4A4D-8793-E02E43D94E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1" name="AutoShape 1007">
                  <a:extLst>
                    <a:ext uri="{FF2B5EF4-FFF2-40B4-BE49-F238E27FC236}">
                      <a16:creationId xmlns:a16="http://schemas.microsoft.com/office/drawing/2014/main" id="{1F6D0691-2C12-4443-BC83-D953976F0A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2" name="AutoShape 1008">
                  <a:extLst>
                    <a:ext uri="{FF2B5EF4-FFF2-40B4-BE49-F238E27FC236}">
                      <a16:creationId xmlns:a16="http://schemas.microsoft.com/office/drawing/2014/main" id="{90FF0EAC-B510-4435-A1DB-5067B622AB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82" name="Oval 1009">
              <a:extLst>
                <a:ext uri="{FF2B5EF4-FFF2-40B4-BE49-F238E27FC236}">
                  <a16:creationId xmlns:a16="http://schemas.microsoft.com/office/drawing/2014/main" id="{44294CDA-137F-47BC-95E6-77376C4E59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3658"/>
              <a:ext cx="137" cy="44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" name="Oval 1010">
              <a:extLst>
                <a:ext uri="{FF2B5EF4-FFF2-40B4-BE49-F238E27FC236}">
                  <a16:creationId xmlns:a16="http://schemas.microsoft.com/office/drawing/2014/main" id="{1E97B122-4697-47DA-A4E7-7EA065452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" y="3658"/>
              <a:ext cx="136" cy="44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" name="Oval 1012">
              <a:extLst>
                <a:ext uri="{FF2B5EF4-FFF2-40B4-BE49-F238E27FC236}">
                  <a16:creationId xmlns:a16="http://schemas.microsoft.com/office/drawing/2014/main" id="{4287AF42-1458-4364-BA68-E25E67264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3443"/>
              <a:ext cx="140" cy="2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5" name="AutoShape 1014">
              <a:extLst>
                <a:ext uri="{FF2B5EF4-FFF2-40B4-BE49-F238E27FC236}">
                  <a16:creationId xmlns:a16="http://schemas.microsoft.com/office/drawing/2014/main" id="{00396600-9BC5-4021-99D3-AD182C36D9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5234" y="3430"/>
              <a:ext cx="31" cy="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" name="Oval 1016">
              <a:extLst>
                <a:ext uri="{FF2B5EF4-FFF2-40B4-BE49-F238E27FC236}">
                  <a16:creationId xmlns:a16="http://schemas.microsoft.com/office/drawing/2014/main" id="{0BD4D56F-933D-41DB-B5EE-0049C7586A4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569" y="3443"/>
              <a:ext cx="140" cy="2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" name="AutoShape 1018">
              <a:extLst>
                <a:ext uri="{FF2B5EF4-FFF2-40B4-BE49-F238E27FC236}">
                  <a16:creationId xmlns:a16="http://schemas.microsoft.com/office/drawing/2014/main" id="{EE769241-038D-4FD6-87EF-FA7B8B1915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 flipH="1">
              <a:off x="5692" y="3430"/>
              <a:ext cx="31" cy="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8" name="Group 1019">
              <a:extLst>
                <a:ext uri="{FF2B5EF4-FFF2-40B4-BE49-F238E27FC236}">
                  <a16:creationId xmlns:a16="http://schemas.microsoft.com/office/drawing/2014/main" id="{ED9770DA-D1CF-4856-A30C-0DF66B0189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97" y="3093"/>
              <a:ext cx="363" cy="99"/>
              <a:chOff x="580" y="1822"/>
              <a:chExt cx="363" cy="99"/>
            </a:xfrm>
          </p:grpSpPr>
          <p:sp>
            <p:nvSpPr>
              <p:cNvPr id="606" name="Oval 1020">
                <a:extLst>
                  <a:ext uri="{FF2B5EF4-FFF2-40B4-BE49-F238E27FC236}">
                    <a16:creationId xmlns:a16="http://schemas.microsoft.com/office/drawing/2014/main" id="{98B5026F-10E6-4949-A5AC-738862AF6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26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" name="Oval 1021">
                <a:extLst>
                  <a:ext uri="{FF2B5EF4-FFF2-40B4-BE49-F238E27FC236}">
                    <a16:creationId xmlns:a16="http://schemas.microsoft.com/office/drawing/2014/main" id="{5BD14C0C-5CFA-4B7B-A24F-10A5FF6BD7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" y="1822"/>
                <a:ext cx="303" cy="7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89" name="AutoShape 832">
              <a:extLst>
                <a:ext uri="{FF2B5EF4-FFF2-40B4-BE49-F238E27FC236}">
                  <a16:creationId xmlns:a16="http://schemas.microsoft.com/office/drawing/2014/main" id="{D316A872-AE80-44D8-8564-A0370DC20F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 flipV="1">
              <a:off x="5637" y="3320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0" name="AutoShape 833">
              <a:extLst>
                <a:ext uri="{FF2B5EF4-FFF2-40B4-BE49-F238E27FC236}">
                  <a16:creationId xmlns:a16="http://schemas.microsoft.com/office/drawing/2014/main" id="{B0A19FBD-92BF-474D-8917-BF43CE0248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300000" flipH="1" flipV="1">
              <a:off x="5276" y="3317"/>
              <a:ext cx="45" cy="182"/>
            </a:xfrm>
            <a:prstGeom prst="moon">
              <a:avLst>
                <a:gd name="adj" fmla="val 3535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1" name="AutoShape 1181">
              <a:extLst>
                <a:ext uri="{FF2B5EF4-FFF2-40B4-BE49-F238E27FC236}">
                  <a16:creationId xmlns:a16="http://schemas.microsoft.com/office/drawing/2014/main" id="{22A346E2-0F70-45AA-A9E8-13A5143335E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423" y="3622"/>
              <a:ext cx="112" cy="363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" name="Oval 1237">
              <a:extLst>
                <a:ext uri="{FF2B5EF4-FFF2-40B4-BE49-F238E27FC236}">
                  <a16:creationId xmlns:a16="http://schemas.microsoft.com/office/drawing/2014/main" id="{F9D3A9E0-45CD-4238-B9C4-D449B2CAEB0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571" y="3475"/>
              <a:ext cx="135" cy="137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" name="Oval 1238">
              <a:extLst>
                <a:ext uri="{FF2B5EF4-FFF2-40B4-BE49-F238E27FC236}">
                  <a16:creationId xmlns:a16="http://schemas.microsoft.com/office/drawing/2014/main" id="{25908D79-01FC-4D0A-AEEC-892B09433A3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251" y="3475"/>
              <a:ext cx="135" cy="137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" name="Oval 1239">
              <a:extLst>
                <a:ext uri="{FF2B5EF4-FFF2-40B4-BE49-F238E27FC236}">
                  <a16:creationId xmlns:a16="http://schemas.microsoft.com/office/drawing/2014/main" id="{F07A61CA-D13D-417C-BFF0-DEC263D6B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1" y="3456"/>
              <a:ext cx="82" cy="8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" name="Oval 1240">
              <a:extLst>
                <a:ext uri="{FF2B5EF4-FFF2-40B4-BE49-F238E27FC236}">
                  <a16:creationId xmlns:a16="http://schemas.microsoft.com/office/drawing/2014/main" id="{55E90C7C-8113-4F25-AD3B-03E34B0D94C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604" y="3455"/>
              <a:ext cx="86" cy="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6" name="AutoShape 1241">
              <a:extLst>
                <a:ext uri="{FF2B5EF4-FFF2-40B4-BE49-F238E27FC236}">
                  <a16:creationId xmlns:a16="http://schemas.microsoft.com/office/drawing/2014/main" id="{DC6CF7F5-7B94-4776-BDD8-EF9D0AAA8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6" y="3531"/>
              <a:ext cx="46" cy="44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7" name="AutoShape 1242">
              <a:extLst>
                <a:ext uri="{FF2B5EF4-FFF2-40B4-BE49-F238E27FC236}">
                  <a16:creationId xmlns:a16="http://schemas.microsoft.com/office/drawing/2014/main" id="{505AB461-A6BB-471B-B688-5E53D2C92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0" y="3541"/>
              <a:ext cx="46" cy="44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8" name="AutoShape 1243">
              <a:extLst>
                <a:ext uri="{FF2B5EF4-FFF2-40B4-BE49-F238E27FC236}">
                  <a16:creationId xmlns:a16="http://schemas.microsoft.com/office/drawing/2014/main" id="{F98643F7-D7DE-4482-B84C-1FFD6D640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6" y="3537"/>
              <a:ext cx="46" cy="44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9" name="AutoShape 1244">
              <a:extLst>
                <a:ext uri="{FF2B5EF4-FFF2-40B4-BE49-F238E27FC236}">
                  <a16:creationId xmlns:a16="http://schemas.microsoft.com/office/drawing/2014/main" id="{083EAEEE-2E7D-4CC2-BF80-3434734AA1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4" y="3569"/>
              <a:ext cx="46" cy="44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0" name="AutoShape 1245">
              <a:extLst>
                <a:ext uri="{FF2B5EF4-FFF2-40B4-BE49-F238E27FC236}">
                  <a16:creationId xmlns:a16="http://schemas.microsoft.com/office/drawing/2014/main" id="{6A3E83AC-1B8B-40CC-95A8-89CF0F4D39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0" y="3533"/>
              <a:ext cx="46" cy="44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1" name="AutoShape 1246">
              <a:extLst>
                <a:ext uri="{FF2B5EF4-FFF2-40B4-BE49-F238E27FC236}">
                  <a16:creationId xmlns:a16="http://schemas.microsoft.com/office/drawing/2014/main" id="{6E3AB5D1-D253-4358-942E-A923DF763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6" y="3577"/>
              <a:ext cx="46" cy="44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2" name="AutoShape 1247">
              <a:extLst>
                <a:ext uri="{FF2B5EF4-FFF2-40B4-BE49-F238E27FC236}">
                  <a16:creationId xmlns:a16="http://schemas.microsoft.com/office/drawing/2014/main" id="{EE375E6D-6992-4573-981F-E7D0D7A785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385"/>
              <a:ext cx="91" cy="227"/>
            </a:xfrm>
            <a:prstGeom prst="star4">
              <a:avLst>
                <a:gd name="adj" fmla="val 125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3" name="AutoShape 1248">
              <a:extLst>
                <a:ext uri="{FF2B5EF4-FFF2-40B4-BE49-F238E27FC236}">
                  <a16:creationId xmlns:a16="http://schemas.microsoft.com/office/drawing/2014/main" id="{43F92C62-90CF-40BF-A5F3-53F771A37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3158"/>
              <a:ext cx="91" cy="227"/>
            </a:xfrm>
            <a:prstGeom prst="star4">
              <a:avLst>
                <a:gd name="adj" fmla="val 125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" name="AutoShape 1249">
              <a:extLst>
                <a:ext uri="{FF2B5EF4-FFF2-40B4-BE49-F238E27FC236}">
                  <a16:creationId xmlns:a16="http://schemas.microsoft.com/office/drawing/2014/main" id="{5718C750-00B6-481E-95E6-1D53BC5E90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6" y="3657"/>
              <a:ext cx="91" cy="227"/>
            </a:xfrm>
            <a:prstGeom prst="star4">
              <a:avLst>
                <a:gd name="adj" fmla="val 125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" name="Oval 1250">
              <a:extLst>
                <a:ext uri="{FF2B5EF4-FFF2-40B4-BE49-F238E27FC236}">
                  <a16:creationId xmlns:a16="http://schemas.microsoft.com/office/drawing/2014/main" id="{C10CA60C-19CB-4944-87C9-964415642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4" y="3794"/>
              <a:ext cx="227" cy="44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1">
            <a:extLst>
              <a:ext uri="{FF2B5EF4-FFF2-40B4-BE49-F238E27FC236}">
                <a16:creationId xmlns:a16="http://schemas.microsoft.com/office/drawing/2014/main" id="{C29A0EE2-356A-4950-9497-887134807D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大変満足</a:t>
            </a:r>
          </a:p>
        </p:txBody>
      </p:sp>
      <p:sp>
        <p:nvSpPr>
          <p:cNvPr id="3" name="Text Box 22">
            <a:extLst>
              <a:ext uri="{FF2B5EF4-FFF2-40B4-BE49-F238E27FC236}">
                <a16:creationId xmlns:a16="http://schemas.microsoft.com/office/drawing/2014/main" id="{3CB5E2D8-A034-4C00-BB17-DB2DDE48C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満足</a:t>
            </a:r>
          </a:p>
        </p:txBody>
      </p:sp>
      <p:sp>
        <p:nvSpPr>
          <p:cNvPr id="4" name="Text Box 23">
            <a:extLst>
              <a:ext uri="{FF2B5EF4-FFF2-40B4-BE49-F238E27FC236}">
                <a16:creationId xmlns:a16="http://schemas.microsoft.com/office/drawing/2014/main" id="{D1FE02AA-C134-4DDB-A279-CBABD8A87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どちらでもない</a:t>
            </a:r>
          </a:p>
        </p:txBody>
      </p:sp>
      <p:sp>
        <p:nvSpPr>
          <p:cNvPr id="5" name="Text Box 24">
            <a:extLst>
              <a:ext uri="{FF2B5EF4-FFF2-40B4-BE49-F238E27FC236}">
                <a16:creationId xmlns:a16="http://schemas.microsoft.com/office/drawing/2014/main" id="{E1B2EF1C-0BB6-4DA5-9833-5ED7487E29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不満</a:t>
            </a:r>
          </a:p>
        </p:txBody>
      </p:sp>
      <p:sp>
        <p:nvSpPr>
          <p:cNvPr id="6" name="Text Box 25">
            <a:extLst>
              <a:ext uri="{FF2B5EF4-FFF2-40B4-BE49-F238E27FC236}">
                <a16:creationId xmlns:a16="http://schemas.microsoft.com/office/drawing/2014/main" id="{5CD9EB3E-F709-4383-B068-FCB47428C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大変不満</a:t>
            </a:r>
          </a:p>
        </p:txBody>
      </p:sp>
      <p:sp>
        <p:nvSpPr>
          <p:cNvPr id="7" name="Text Box 421">
            <a:extLst>
              <a:ext uri="{FF2B5EF4-FFF2-40B4-BE49-F238E27FC236}">
                <a16:creationId xmlns:a16="http://schemas.microsoft.com/office/drawing/2014/main" id="{679E90DF-60EC-4037-B8D6-5BF36185D3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大変満足</a:t>
            </a:r>
          </a:p>
        </p:txBody>
      </p:sp>
      <p:sp>
        <p:nvSpPr>
          <p:cNvPr id="8" name="Text Box 422">
            <a:extLst>
              <a:ext uri="{FF2B5EF4-FFF2-40B4-BE49-F238E27FC236}">
                <a16:creationId xmlns:a16="http://schemas.microsoft.com/office/drawing/2014/main" id="{C3718671-DF13-466A-AAF4-1955D5E064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満足</a:t>
            </a:r>
          </a:p>
        </p:txBody>
      </p:sp>
      <p:sp>
        <p:nvSpPr>
          <p:cNvPr id="9" name="Text Box 423">
            <a:extLst>
              <a:ext uri="{FF2B5EF4-FFF2-40B4-BE49-F238E27FC236}">
                <a16:creationId xmlns:a16="http://schemas.microsoft.com/office/drawing/2014/main" id="{B8F29593-A900-4B83-B922-ADFC1004D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どちらでもない</a:t>
            </a:r>
          </a:p>
        </p:txBody>
      </p:sp>
      <p:sp>
        <p:nvSpPr>
          <p:cNvPr id="10" name="Text Box 424">
            <a:extLst>
              <a:ext uri="{FF2B5EF4-FFF2-40B4-BE49-F238E27FC236}">
                <a16:creationId xmlns:a16="http://schemas.microsoft.com/office/drawing/2014/main" id="{E882CBCD-E02E-466E-9825-528D883AEB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不満</a:t>
            </a:r>
          </a:p>
        </p:txBody>
      </p:sp>
      <p:sp>
        <p:nvSpPr>
          <p:cNvPr id="11" name="Text Box 425">
            <a:extLst>
              <a:ext uri="{FF2B5EF4-FFF2-40B4-BE49-F238E27FC236}">
                <a16:creationId xmlns:a16="http://schemas.microsoft.com/office/drawing/2014/main" id="{959594DD-250F-486A-ADE6-95EC4ABD12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大変不満</a:t>
            </a:r>
          </a:p>
        </p:txBody>
      </p:sp>
      <p:sp>
        <p:nvSpPr>
          <p:cNvPr id="12" name="Text Box 426">
            <a:extLst>
              <a:ext uri="{FF2B5EF4-FFF2-40B4-BE49-F238E27FC236}">
                <a16:creationId xmlns:a16="http://schemas.microsoft.com/office/drawing/2014/main" id="{31FF2685-97D0-496E-AA04-4F9555DF97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大変満足</a:t>
            </a:r>
          </a:p>
        </p:txBody>
      </p:sp>
      <p:sp>
        <p:nvSpPr>
          <p:cNvPr id="13" name="Text Box 427">
            <a:extLst>
              <a:ext uri="{FF2B5EF4-FFF2-40B4-BE49-F238E27FC236}">
                <a16:creationId xmlns:a16="http://schemas.microsoft.com/office/drawing/2014/main" id="{98818125-186D-45A8-8437-93168C44F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満足</a:t>
            </a:r>
          </a:p>
        </p:txBody>
      </p:sp>
      <p:sp>
        <p:nvSpPr>
          <p:cNvPr id="14" name="Text Box 428">
            <a:extLst>
              <a:ext uri="{FF2B5EF4-FFF2-40B4-BE49-F238E27FC236}">
                <a16:creationId xmlns:a16="http://schemas.microsoft.com/office/drawing/2014/main" id="{819EF67E-F236-427A-B4D0-9492A32A03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どちらでもない</a:t>
            </a:r>
          </a:p>
        </p:txBody>
      </p:sp>
      <p:sp>
        <p:nvSpPr>
          <p:cNvPr id="15" name="Text Box 429">
            <a:extLst>
              <a:ext uri="{FF2B5EF4-FFF2-40B4-BE49-F238E27FC236}">
                <a16:creationId xmlns:a16="http://schemas.microsoft.com/office/drawing/2014/main" id="{DCEBFDB6-FAFF-47CC-8391-F3195916F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不満</a:t>
            </a:r>
          </a:p>
        </p:txBody>
      </p:sp>
      <p:sp>
        <p:nvSpPr>
          <p:cNvPr id="16" name="Text Box 430">
            <a:extLst>
              <a:ext uri="{FF2B5EF4-FFF2-40B4-BE49-F238E27FC236}">
                <a16:creationId xmlns:a16="http://schemas.microsoft.com/office/drawing/2014/main" id="{1FB8385B-E2A6-486A-804D-7D911DBEC2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大変不満</a:t>
            </a:r>
          </a:p>
        </p:txBody>
      </p:sp>
      <p:grpSp>
        <p:nvGrpSpPr>
          <p:cNvPr id="17" name="Group 773">
            <a:extLst>
              <a:ext uri="{FF2B5EF4-FFF2-40B4-BE49-F238E27FC236}">
                <a16:creationId xmlns:a16="http://schemas.microsoft.com/office/drawing/2014/main" id="{594CF9FA-BA56-49DC-BAEE-5381AE223242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968033"/>
            <a:ext cx="1293813" cy="1227137"/>
            <a:chOff x="2712" y="3067"/>
            <a:chExt cx="815" cy="773"/>
          </a:xfrm>
        </p:grpSpPr>
        <p:grpSp>
          <p:nvGrpSpPr>
            <p:cNvPr id="18" name="Group 636">
              <a:extLst>
                <a:ext uri="{FF2B5EF4-FFF2-40B4-BE49-F238E27FC236}">
                  <a16:creationId xmlns:a16="http://schemas.microsoft.com/office/drawing/2014/main" id="{4A3B13AA-1426-40A1-8714-8B1BB92696C6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301" y="3249"/>
              <a:ext cx="226" cy="590"/>
              <a:chOff x="2712" y="3385"/>
              <a:chExt cx="226" cy="454"/>
            </a:xfrm>
          </p:grpSpPr>
          <p:sp>
            <p:nvSpPr>
              <p:cNvPr id="44" name="AutoShape 637">
                <a:extLst>
                  <a:ext uri="{FF2B5EF4-FFF2-40B4-BE49-F238E27FC236}">
                    <a16:creationId xmlns:a16="http://schemas.microsoft.com/office/drawing/2014/main" id="{DE0BF3D6-3B51-46E1-9243-231CDA041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12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AutoShape 638">
                <a:extLst>
                  <a:ext uri="{FF2B5EF4-FFF2-40B4-BE49-F238E27FC236}">
                    <a16:creationId xmlns:a16="http://schemas.microsoft.com/office/drawing/2014/main" id="{D472A982-577C-4942-A988-5BAD54076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" name="Oval 406">
              <a:extLst>
                <a:ext uri="{FF2B5EF4-FFF2-40B4-BE49-F238E27FC236}">
                  <a16:creationId xmlns:a16="http://schemas.microsoft.com/office/drawing/2014/main" id="{B3A44348-6CFE-47A0-9A30-B9631B1E3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3067"/>
              <a:ext cx="726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" name="Group 635">
              <a:extLst>
                <a:ext uri="{FF2B5EF4-FFF2-40B4-BE49-F238E27FC236}">
                  <a16:creationId xmlns:a16="http://schemas.microsoft.com/office/drawing/2014/main" id="{A2A4F6B9-AAC7-450D-9954-3D1922A16A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2" y="3249"/>
              <a:ext cx="226" cy="590"/>
              <a:chOff x="2712" y="3385"/>
              <a:chExt cx="226" cy="454"/>
            </a:xfrm>
          </p:grpSpPr>
          <p:sp>
            <p:nvSpPr>
              <p:cNvPr id="42" name="AutoShape 633">
                <a:extLst>
                  <a:ext uri="{FF2B5EF4-FFF2-40B4-BE49-F238E27FC236}">
                    <a16:creationId xmlns:a16="http://schemas.microsoft.com/office/drawing/2014/main" id="{99400799-7713-4874-B7A4-221FD97A28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12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AutoShape 634">
                <a:extLst>
                  <a:ext uri="{FF2B5EF4-FFF2-40B4-BE49-F238E27FC236}">
                    <a16:creationId xmlns:a16="http://schemas.microsoft.com/office/drawing/2014/main" id="{910EA660-2C06-4DF9-A698-F7CE72CF7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" name="Group 407">
              <a:extLst>
                <a:ext uri="{FF2B5EF4-FFF2-40B4-BE49-F238E27FC236}">
                  <a16:creationId xmlns:a16="http://schemas.microsoft.com/office/drawing/2014/main" id="{AEF9645F-1AC1-448B-BF27-EEFC546577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3475"/>
              <a:ext cx="182" cy="182"/>
              <a:chOff x="353" y="3475"/>
              <a:chExt cx="182" cy="182"/>
            </a:xfrm>
          </p:grpSpPr>
          <p:sp>
            <p:nvSpPr>
              <p:cNvPr id="40" name="Oval 408">
                <a:extLst>
                  <a:ext uri="{FF2B5EF4-FFF2-40B4-BE49-F238E27FC236}">
                    <a16:creationId xmlns:a16="http://schemas.microsoft.com/office/drawing/2014/main" id="{F653FFDD-2089-47D1-9AE9-6BFB3308F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Oval 409">
                <a:extLst>
                  <a:ext uri="{FF2B5EF4-FFF2-40B4-BE49-F238E27FC236}">
                    <a16:creationId xmlns:a16="http://schemas.microsoft.com/office/drawing/2014/main" id="{B1AB9237-CF91-4A12-9B7C-7A3D33AC15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" name="Group 410">
              <a:extLst>
                <a:ext uri="{FF2B5EF4-FFF2-40B4-BE49-F238E27FC236}">
                  <a16:creationId xmlns:a16="http://schemas.microsoft.com/office/drawing/2014/main" id="{D5E171EE-5326-47C5-9DB0-B4F85A576A6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301" y="3475"/>
              <a:ext cx="182" cy="182"/>
              <a:chOff x="353" y="3475"/>
              <a:chExt cx="182" cy="182"/>
            </a:xfrm>
          </p:grpSpPr>
          <p:sp>
            <p:nvSpPr>
              <p:cNvPr id="38" name="Oval 411">
                <a:extLst>
                  <a:ext uri="{FF2B5EF4-FFF2-40B4-BE49-F238E27FC236}">
                    <a16:creationId xmlns:a16="http://schemas.microsoft.com/office/drawing/2014/main" id="{21B95D52-E951-494E-A3CA-649617AC8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Oval 412">
                <a:extLst>
                  <a:ext uri="{FF2B5EF4-FFF2-40B4-BE49-F238E27FC236}">
                    <a16:creationId xmlns:a16="http://schemas.microsoft.com/office/drawing/2014/main" id="{235B9260-1E78-4FF3-BF25-74BC0C4F11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3" name="Oval 414">
              <a:extLst>
                <a:ext uri="{FF2B5EF4-FFF2-40B4-BE49-F238E27FC236}">
                  <a16:creationId xmlns:a16="http://schemas.microsoft.com/office/drawing/2014/main" id="{D67EBA2E-FFD3-4134-BF70-2F6077DDF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3159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Oval 415">
              <a:extLst>
                <a:ext uri="{FF2B5EF4-FFF2-40B4-BE49-F238E27FC236}">
                  <a16:creationId xmlns:a16="http://schemas.microsoft.com/office/drawing/2014/main" id="{5F1AD9C9-F817-4B8D-A07C-51F504F0778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939" y="3427"/>
              <a:ext cx="45" cy="13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Oval 416">
              <a:extLst>
                <a:ext uri="{FF2B5EF4-FFF2-40B4-BE49-F238E27FC236}">
                  <a16:creationId xmlns:a16="http://schemas.microsoft.com/office/drawing/2014/main" id="{669FEFC7-1BE4-4FF7-91EC-831D98E9C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3429"/>
              <a:ext cx="45" cy="13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418">
              <a:extLst>
                <a:ext uri="{FF2B5EF4-FFF2-40B4-BE49-F238E27FC236}">
                  <a16:creationId xmlns:a16="http://schemas.microsoft.com/office/drawing/2014/main" id="{632532E4-3CC9-47D1-9D01-001916B610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77" y="3272"/>
              <a:ext cx="47" cy="181"/>
            </a:xfrm>
            <a:prstGeom prst="moon">
              <a:avLst>
                <a:gd name="adj" fmla="val 25528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AutoShape 419">
              <a:extLst>
                <a:ext uri="{FF2B5EF4-FFF2-40B4-BE49-F238E27FC236}">
                  <a16:creationId xmlns:a16="http://schemas.microsoft.com/office/drawing/2014/main" id="{4352B4A5-0F10-4FF4-AE9D-9EEE6B7845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097" y="3680"/>
              <a:ext cx="46" cy="9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" name="Group 648">
              <a:extLst>
                <a:ext uri="{FF2B5EF4-FFF2-40B4-BE49-F238E27FC236}">
                  <a16:creationId xmlns:a16="http://schemas.microsoft.com/office/drawing/2014/main" id="{2770288C-A16B-46BB-8351-B0CA502718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4" y="3113"/>
              <a:ext cx="453" cy="272"/>
              <a:chOff x="2894" y="3113"/>
              <a:chExt cx="362" cy="227"/>
            </a:xfrm>
          </p:grpSpPr>
          <p:grpSp>
            <p:nvGrpSpPr>
              <p:cNvPr id="30" name="Group 643">
                <a:extLst>
                  <a:ext uri="{FF2B5EF4-FFF2-40B4-BE49-F238E27FC236}">
                    <a16:creationId xmlns:a16="http://schemas.microsoft.com/office/drawing/2014/main" id="{99C39E43-4118-43A6-AEE6-36A0489663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2894" y="3113"/>
                <a:ext cx="181" cy="227"/>
                <a:chOff x="2349" y="3793"/>
                <a:chExt cx="181" cy="227"/>
              </a:xfrm>
            </p:grpSpPr>
            <p:sp>
              <p:nvSpPr>
                <p:cNvPr id="35" name="AutoShape 639">
                  <a:extLst>
                    <a:ext uri="{FF2B5EF4-FFF2-40B4-BE49-F238E27FC236}">
                      <a16:creationId xmlns:a16="http://schemas.microsoft.com/office/drawing/2014/main" id="{E6B5D406-55FF-4D7B-B73B-9770DFADB7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AutoShape 641">
                  <a:extLst>
                    <a:ext uri="{FF2B5EF4-FFF2-40B4-BE49-F238E27FC236}">
                      <a16:creationId xmlns:a16="http://schemas.microsoft.com/office/drawing/2014/main" id="{4DD83EC7-D451-483C-8282-65DABBFBBE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394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AutoShape 642">
                  <a:extLst>
                    <a:ext uri="{FF2B5EF4-FFF2-40B4-BE49-F238E27FC236}">
                      <a16:creationId xmlns:a16="http://schemas.microsoft.com/office/drawing/2014/main" id="{E2E87CA1-1F39-418F-B17E-F8325CAE2F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349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" name="Group 644">
                <a:extLst>
                  <a:ext uri="{FF2B5EF4-FFF2-40B4-BE49-F238E27FC236}">
                    <a16:creationId xmlns:a16="http://schemas.microsoft.com/office/drawing/2014/main" id="{5696E0C4-3C4B-4B79-9823-0B7C4F3EFE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0700000" flipH="1">
                <a:off x="3075" y="3113"/>
                <a:ext cx="181" cy="227"/>
                <a:chOff x="2349" y="3793"/>
                <a:chExt cx="181" cy="227"/>
              </a:xfrm>
            </p:grpSpPr>
            <p:sp>
              <p:nvSpPr>
                <p:cNvPr id="32" name="AutoShape 645">
                  <a:extLst>
                    <a:ext uri="{FF2B5EF4-FFF2-40B4-BE49-F238E27FC236}">
                      <a16:creationId xmlns:a16="http://schemas.microsoft.com/office/drawing/2014/main" id="{71648ED2-6649-4E6E-9D49-7C987E2206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AutoShape 646">
                  <a:extLst>
                    <a:ext uri="{FF2B5EF4-FFF2-40B4-BE49-F238E27FC236}">
                      <a16:creationId xmlns:a16="http://schemas.microsoft.com/office/drawing/2014/main" id="{430BAD92-D544-4215-B2F5-97BAF086E4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394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AutoShape 647">
                  <a:extLst>
                    <a:ext uri="{FF2B5EF4-FFF2-40B4-BE49-F238E27FC236}">
                      <a16:creationId xmlns:a16="http://schemas.microsoft.com/office/drawing/2014/main" id="{23A86051-513C-4415-8260-1CA4E3338F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349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" name="AutoShape 649">
              <a:extLst>
                <a:ext uri="{FF2B5EF4-FFF2-40B4-BE49-F238E27FC236}">
                  <a16:creationId xmlns:a16="http://schemas.microsoft.com/office/drawing/2014/main" id="{C89B8F39-D097-472A-A130-DF5EA7FB91A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915" y="3272"/>
              <a:ext cx="47" cy="181"/>
            </a:xfrm>
            <a:prstGeom prst="moon">
              <a:avLst>
                <a:gd name="adj" fmla="val 25528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" name="Group 771">
            <a:extLst>
              <a:ext uri="{FF2B5EF4-FFF2-40B4-BE49-F238E27FC236}">
                <a16:creationId xmlns:a16="http://schemas.microsoft.com/office/drawing/2014/main" id="{5BA561E2-10FF-4B92-BCEE-FC49C8C3167E}"/>
              </a:ext>
            </a:extLst>
          </p:cNvPr>
          <p:cNvGrpSpPr>
            <a:grpSpLocks/>
          </p:cNvGrpSpPr>
          <p:nvPr/>
        </p:nvGrpSpPr>
        <p:grpSpPr bwMode="auto">
          <a:xfrm>
            <a:off x="561975" y="966445"/>
            <a:ext cx="1293813" cy="1227138"/>
            <a:chOff x="354" y="3066"/>
            <a:chExt cx="815" cy="773"/>
          </a:xfrm>
        </p:grpSpPr>
        <p:grpSp>
          <p:nvGrpSpPr>
            <p:cNvPr id="47" name="Group 678">
              <a:extLst>
                <a:ext uri="{FF2B5EF4-FFF2-40B4-BE49-F238E27FC236}">
                  <a16:creationId xmlns:a16="http://schemas.microsoft.com/office/drawing/2014/main" id="{6267D07E-D208-4C4B-BA70-DBF4127F518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43" y="3248"/>
              <a:ext cx="226" cy="590"/>
              <a:chOff x="2712" y="3385"/>
              <a:chExt cx="226" cy="454"/>
            </a:xfrm>
          </p:grpSpPr>
          <p:sp>
            <p:nvSpPr>
              <p:cNvPr id="75" name="AutoShape 679">
                <a:extLst>
                  <a:ext uri="{FF2B5EF4-FFF2-40B4-BE49-F238E27FC236}">
                    <a16:creationId xmlns:a16="http://schemas.microsoft.com/office/drawing/2014/main" id="{C2203E5B-0F6F-4C6C-8715-71FB2E01E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12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680">
                <a:extLst>
                  <a:ext uri="{FF2B5EF4-FFF2-40B4-BE49-F238E27FC236}">
                    <a16:creationId xmlns:a16="http://schemas.microsoft.com/office/drawing/2014/main" id="{1C50B227-ED3E-404C-A00E-738E92562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8" name="Oval 681">
              <a:extLst>
                <a:ext uri="{FF2B5EF4-FFF2-40B4-BE49-F238E27FC236}">
                  <a16:creationId xmlns:a16="http://schemas.microsoft.com/office/drawing/2014/main" id="{8D164339-AA86-4252-8D18-361CD3EF0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066"/>
              <a:ext cx="726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" name="Group 682">
              <a:extLst>
                <a:ext uri="{FF2B5EF4-FFF2-40B4-BE49-F238E27FC236}">
                  <a16:creationId xmlns:a16="http://schemas.microsoft.com/office/drawing/2014/main" id="{6CA4D318-CC82-4BF2-90C2-E8DA776743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4" y="3248"/>
              <a:ext cx="226" cy="590"/>
              <a:chOff x="2712" y="3385"/>
              <a:chExt cx="226" cy="454"/>
            </a:xfrm>
          </p:grpSpPr>
          <p:sp>
            <p:nvSpPr>
              <p:cNvPr id="73" name="AutoShape 683">
                <a:extLst>
                  <a:ext uri="{FF2B5EF4-FFF2-40B4-BE49-F238E27FC236}">
                    <a16:creationId xmlns:a16="http://schemas.microsoft.com/office/drawing/2014/main" id="{CE6EB7C4-0D0A-4958-97B8-5C38CD2D7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12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AutoShape 684">
                <a:extLst>
                  <a:ext uri="{FF2B5EF4-FFF2-40B4-BE49-F238E27FC236}">
                    <a16:creationId xmlns:a16="http://schemas.microsoft.com/office/drawing/2014/main" id="{91BAA96B-2B1A-4573-BCBE-451382D2B1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0" name="Group 685">
              <a:extLst>
                <a:ext uri="{FF2B5EF4-FFF2-40B4-BE49-F238E27FC236}">
                  <a16:creationId xmlns:a16="http://schemas.microsoft.com/office/drawing/2014/main" id="{AF1C11C1-3D7E-45C6-9B0A-5DD2DEF0BB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" y="3474"/>
              <a:ext cx="182" cy="182"/>
              <a:chOff x="353" y="3475"/>
              <a:chExt cx="182" cy="182"/>
            </a:xfrm>
          </p:grpSpPr>
          <p:sp>
            <p:nvSpPr>
              <p:cNvPr id="71" name="Oval 686">
                <a:extLst>
                  <a:ext uri="{FF2B5EF4-FFF2-40B4-BE49-F238E27FC236}">
                    <a16:creationId xmlns:a16="http://schemas.microsoft.com/office/drawing/2014/main" id="{B869F225-DBFF-4CFB-8425-AFA889810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Oval 687">
                <a:extLst>
                  <a:ext uri="{FF2B5EF4-FFF2-40B4-BE49-F238E27FC236}">
                    <a16:creationId xmlns:a16="http://schemas.microsoft.com/office/drawing/2014/main" id="{71486BE6-E7C2-4594-A3DC-4B6504512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" name="Group 688">
              <a:extLst>
                <a:ext uri="{FF2B5EF4-FFF2-40B4-BE49-F238E27FC236}">
                  <a16:creationId xmlns:a16="http://schemas.microsoft.com/office/drawing/2014/main" id="{2731480E-1FE3-4CBC-8C23-BDCF4E7EED9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43" y="3474"/>
              <a:ext cx="182" cy="182"/>
              <a:chOff x="353" y="3475"/>
              <a:chExt cx="182" cy="182"/>
            </a:xfrm>
          </p:grpSpPr>
          <p:sp>
            <p:nvSpPr>
              <p:cNvPr id="69" name="Oval 689">
                <a:extLst>
                  <a:ext uri="{FF2B5EF4-FFF2-40B4-BE49-F238E27FC236}">
                    <a16:creationId xmlns:a16="http://schemas.microsoft.com/office/drawing/2014/main" id="{C81CD363-634A-42D7-9350-59935915FA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Oval 690">
                <a:extLst>
                  <a:ext uri="{FF2B5EF4-FFF2-40B4-BE49-F238E27FC236}">
                    <a16:creationId xmlns:a16="http://schemas.microsoft.com/office/drawing/2014/main" id="{80DCAF31-89FA-4F20-A7CB-A60291E38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" name="Oval 691">
              <a:extLst>
                <a:ext uri="{FF2B5EF4-FFF2-40B4-BE49-F238E27FC236}">
                  <a16:creationId xmlns:a16="http://schemas.microsoft.com/office/drawing/2014/main" id="{1760AC09-7143-4DF3-BC89-3DCA51959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158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94">
              <a:extLst>
                <a:ext uri="{FF2B5EF4-FFF2-40B4-BE49-F238E27FC236}">
                  <a16:creationId xmlns:a16="http://schemas.microsoft.com/office/drawing/2014/main" id="{DC48A31C-20E5-400C-840F-1BAA537B04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919" y="3271"/>
              <a:ext cx="47" cy="181"/>
            </a:xfrm>
            <a:prstGeom prst="moon">
              <a:avLst>
                <a:gd name="adj" fmla="val 25528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695">
              <a:extLst>
                <a:ext uri="{FF2B5EF4-FFF2-40B4-BE49-F238E27FC236}">
                  <a16:creationId xmlns:a16="http://schemas.microsoft.com/office/drawing/2014/main" id="{24243C77-E0DB-4EB5-8903-84ABEA9258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694" y="3543"/>
              <a:ext cx="136" cy="363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" name="Group 696">
              <a:extLst>
                <a:ext uri="{FF2B5EF4-FFF2-40B4-BE49-F238E27FC236}">
                  <a16:creationId xmlns:a16="http://schemas.microsoft.com/office/drawing/2014/main" id="{4BD4525F-271B-4A7B-BE51-0AFAF19582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" y="3112"/>
              <a:ext cx="453" cy="272"/>
              <a:chOff x="2894" y="3113"/>
              <a:chExt cx="362" cy="227"/>
            </a:xfrm>
          </p:grpSpPr>
          <p:grpSp>
            <p:nvGrpSpPr>
              <p:cNvPr id="61" name="Group 697">
                <a:extLst>
                  <a:ext uri="{FF2B5EF4-FFF2-40B4-BE49-F238E27FC236}">
                    <a16:creationId xmlns:a16="http://schemas.microsoft.com/office/drawing/2014/main" id="{EE7EEFDE-483D-458A-87CD-F595C3CCEF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2894" y="3113"/>
                <a:ext cx="181" cy="227"/>
                <a:chOff x="2349" y="3793"/>
                <a:chExt cx="181" cy="227"/>
              </a:xfrm>
            </p:grpSpPr>
            <p:sp>
              <p:nvSpPr>
                <p:cNvPr id="66" name="AutoShape 698">
                  <a:extLst>
                    <a:ext uri="{FF2B5EF4-FFF2-40B4-BE49-F238E27FC236}">
                      <a16:creationId xmlns:a16="http://schemas.microsoft.com/office/drawing/2014/main" id="{F3C17340-3B6D-4175-9C6D-65731E4E0F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699">
                  <a:extLst>
                    <a:ext uri="{FF2B5EF4-FFF2-40B4-BE49-F238E27FC236}">
                      <a16:creationId xmlns:a16="http://schemas.microsoft.com/office/drawing/2014/main" id="{07E3FFA4-FA2B-492F-AC7D-BED27795E9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394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700">
                  <a:extLst>
                    <a:ext uri="{FF2B5EF4-FFF2-40B4-BE49-F238E27FC236}">
                      <a16:creationId xmlns:a16="http://schemas.microsoft.com/office/drawing/2014/main" id="{5C0A18D2-E7F4-48FB-B993-8333F49B02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349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" name="Group 701">
                <a:extLst>
                  <a:ext uri="{FF2B5EF4-FFF2-40B4-BE49-F238E27FC236}">
                    <a16:creationId xmlns:a16="http://schemas.microsoft.com/office/drawing/2014/main" id="{4686EC8E-80CD-43D3-9474-3618093E69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0700000" flipH="1">
                <a:off x="3075" y="3113"/>
                <a:ext cx="181" cy="227"/>
                <a:chOff x="2349" y="3793"/>
                <a:chExt cx="181" cy="227"/>
              </a:xfrm>
            </p:grpSpPr>
            <p:sp>
              <p:nvSpPr>
                <p:cNvPr id="63" name="AutoShape 702">
                  <a:extLst>
                    <a:ext uri="{FF2B5EF4-FFF2-40B4-BE49-F238E27FC236}">
                      <a16:creationId xmlns:a16="http://schemas.microsoft.com/office/drawing/2014/main" id="{8C1049E6-B0C1-4E29-BC26-654C08AEA3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703">
                  <a:extLst>
                    <a:ext uri="{FF2B5EF4-FFF2-40B4-BE49-F238E27FC236}">
                      <a16:creationId xmlns:a16="http://schemas.microsoft.com/office/drawing/2014/main" id="{8707FC53-4B4D-4A0B-A186-C01D3D912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394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AutoShape 704">
                  <a:extLst>
                    <a:ext uri="{FF2B5EF4-FFF2-40B4-BE49-F238E27FC236}">
                      <a16:creationId xmlns:a16="http://schemas.microsoft.com/office/drawing/2014/main" id="{25754694-D0F1-4E51-B924-69F0538B1B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349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6" name="AutoShape 705">
              <a:extLst>
                <a:ext uri="{FF2B5EF4-FFF2-40B4-BE49-F238E27FC236}">
                  <a16:creationId xmlns:a16="http://schemas.microsoft.com/office/drawing/2014/main" id="{56D345E4-2B10-469B-A3B4-ECAE1D0B7C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57" y="3271"/>
              <a:ext cx="47" cy="181"/>
            </a:xfrm>
            <a:prstGeom prst="moon">
              <a:avLst>
                <a:gd name="adj" fmla="val 25528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AutoShape 762">
              <a:extLst>
                <a:ext uri="{FF2B5EF4-FFF2-40B4-BE49-F238E27FC236}">
                  <a16:creationId xmlns:a16="http://schemas.microsoft.com/office/drawing/2014/main" id="{6AEE0DD8-1E9D-4E7F-820E-62D1863637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57" y="3362"/>
              <a:ext cx="91" cy="228"/>
            </a:xfrm>
            <a:prstGeom prst="moon">
              <a:avLst>
                <a:gd name="adj" fmla="val 3296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" name="AutoShape 763">
              <a:extLst>
                <a:ext uri="{FF2B5EF4-FFF2-40B4-BE49-F238E27FC236}">
                  <a16:creationId xmlns:a16="http://schemas.microsoft.com/office/drawing/2014/main" id="{5887D3F5-794A-49D4-AEFB-6D32D1199F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75" y="3362"/>
              <a:ext cx="91" cy="228"/>
            </a:xfrm>
            <a:prstGeom prst="moon">
              <a:avLst>
                <a:gd name="adj" fmla="val 2637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Oval 764">
              <a:extLst>
                <a:ext uri="{FF2B5EF4-FFF2-40B4-BE49-F238E27FC236}">
                  <a16:creationId xmlns:a16="http://schemas.microsoft.com/office/drawing/2014/main" id="{C77B35A5-3293-4FA1-B25E-21BAE6217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566"/>
              <a:ext cx="181" cy="46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Oval 765">
              <a:extLst>
                <a:ext uri="{FF2B5EF4-FFF2-40B4-BE49-F238E27FC236}">
                  <a16:creationId xmlns:a16="http://schemas.microsoft.com/office/drawing/2014/main" id="{CC1667E0-FFD4-4AED-926E-0F6FA581B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3566"/>
              <a:ext cx="181" cy="46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7" name="Group 772">
            <a:extLst>
              <a:ext uri="{FF2B5EF4-FFF2-40B4-BE49-F238E27FC236}">
                <a16:creationId xmlns:a16="http://schemas.microsoft.com/office/drawing/2014/main" id="{1BEED7A5-A50C-4851-AAB6-528910FE29BD}"/>
              </a:ext>
            </a:extLst>
          </p:cNvPr>
          <p:cNvGrpSpPr>
            <a:grpSpLocks/>
          </p:cNvGrpSpPr>
          <p:nvPr/>
        </p:nvGrpSpPr>
        <p:grpSpPr bwMode="auto">
          <a:xfrm>
            <a:off x="2433638" y="966445"/>
            <a:ext cx="1293812" cy="1227138"/>
            <a:chOff x="1533" y="3066"/>
            <a:chExt cx="815" cy="773"/>
          </a:xfrm>
        </p:grpSpPr>
        <p:grpSp>
          <p:nvGrpSpPr>
            <p:cNvPr id="78" name="Group 650">
              <a:extLst>
                <a:ext uri="{FF2B5EF4-FFF2-40B4-BE49-F238E27FC236}">
                  <a16:creationId xmlns:a16="http://schemas.microsoft.com/office/drawing/2014/main" id="{AD405EC3-332F-4C47-AF23-C05AD9DD068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22" y="3248"/>
              <a:ext cx="226" cy="590"/>
              <a:chOff x="2712" y="3385"/>
              <a:chExt cx="226" cy="454"/>
            </a:xfrm>
          </p:grpSpPr>
          <p:sp>
            <p:nvSpPr>
              <p:cNvPr id="104" name="AutoShape 651">
                <a:extLst>
                  <a:ext uri="{FF2B5EF4-FFF2-40B4-BE49-F238E27FC236}">
                    <a16:creationId xmlns:a16="http://schemas.microsoft.com/office/drawing/2014/main" id="{F446B638-9897-4361-8943-73E91732A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12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AutoShape 652">
                <a:extLst>
                  <a:ext uri="{FF2B5EF4-FFF2-40B4-BE49-F238E27FC236}">
                    <a16:creationId xmlns:a16="http://schemas.microsoft.com/office/drawing/2014/main" id="{CA81947E-2A1C-4AA6-98E9-5181227827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9" name="Oval 653">
              <a:extLst>
                <a:ext uri="{FF2B5EF4-FFF2-40B4-BE49-F238E27FC236}">
                  <a16:creationId xmlns:a16="http://schemas.microsoft.com/office/drawing/2014/main" id="{A833231A-6955-414C-AED7-A9E7E793D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3066"/>
              <a:ext cx="726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" name="Group 654">
              <a:extLst>
                <a:ext uri="{FF2B5EF4-FFF2-40B4-BE49-F238E27FC236}">
                  <a16:creationId xmlns:a16="http://schemas.microsoft.com/office/drawing/2014/main" id="{15406398-8C9F-4214-8BDD-44FF1311A7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3" y="3248"/>
              <a:ext cx="226" cy="590"/>
              <a:chOff x="2712" y="3385"/>
              <a:chExt cx="226" cy="454"/>
            </a:xfrm>
          </p:grpSpPr>
          <p:sp>
            <p:nvSpPr>
              <p:cNvPr id="102" name="AutoShape 655">
                <a:extLst>
                  <a:ext uri="{FF2B5EF4-FFF2-40B4-BE49-F238E27FC236}">
                    <a16:creationId xmlns:a16="http://schemas.microsoft.com/office/drawing/2014/main" id="{3085D451-AC01-4CF7-90D1-622372321C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12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AutoShape 656">
                <a:extLst>
                  <a:ext uri="{FF2B5EF4-FFF2-40B4-BE49-F238E27FC236}">
                    <a16:creationId xmlns:a16="http://schemas.microsoft.com/office/drawing/2014/main" id="{FC91332E-87CB-430F-9F08-088E57FC7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1" name="Group 657">
              <a:extLst>
                <a:ext uri="{FF2B5EF4-FFF2-40B4-BE49-F238E27FC236}">
                  <a16:creationId xmlns:a16="http://schemas.microsoft.com/office/drawing/2014/main" id="{CF9CE2C6-EC90-4F25-8261-3237F56F0F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3474"/>
              <a:ext cx="182" cy="182"/>
              <a:chOff x="353" y="3475"/>
              <a:chExt cx="182" cy="182"/>
            </a:xfrm>
          </p:grpSpPr>
          <p:sp>
            <p:nvSpPr>
              <p:cNvPr id="100" name="Oval 658">
                <a:extLst>
                  <a:ext uri="{FF2B5EF4-FFF2-40B4-BE49-F238E27FC236}">
                    <a16:creationId xmlns:a16="http://schemas.microsoft.com/office/drawing/2014/main" id="{D31FB723-E7D8-4F99-8B7F-BE4EC23E55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Oval 659">
                <a:extLst>
                  <a:ext uri="{FF2B5EF4-FFF2-40B4-BE49-F238E27FC236}">
                    <a16:creationId xmlns:a16="http://schemas.microsoft.com/office/drawing/2014/main" id="{D56FCE19-C559-4948-9B3B-9C4649ED50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2" name="Group 660">
              <a:extLst>
                <a:ext uri="{FF2B5EF4-FFF2-40B4-BE49-F238E27FC236}">
                  <a16:creationId xmlns:a16="http://schemas.microsoft.com/office/drawing/2014/main" id="{EB171826-2B0C-4A24-878C-199DD597E9B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22" y="3474"/>
              <a:ext cx="182" cy="182"/>
              <a:chOff x="353" y="3475"/>
              <a:chExt cx="182" cy="182"/>
            </a:xfrm>
          </p:grpSpPr>
          <p:sp>
            <p:nvSpPr>
              <p:cNvPr id="98" name="Oval 661">
                <a:extLst>
                  <a:ext uri="{FF2B5EF4-FFF2-40B4-BE49-F238E27FC236}">
                    <a16:creationId xmlns:a16="http://schemas.microsoft.com/office/drawing/2014/main" id="{6AB23260-2D30-4733-B503-DA090403B8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Oval 662">
                <a:extLst>
                  <a:ext uri="{FF2B5EF4-FFF2-40B4-BE49-F238E27FC236}">
                    <a16:creationId xmlns:a16="http://schemas.microsoft.com/office/drawing/2014/main" id="{8B960166-D729-4416-B951-4ADA2EB5E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3" name="Oval 663">
              <a:extLst>
                <a:ext uri="{FF2B5EF4-FFF2-40B4-BE49-F238E27FC236}">
                  <a16:creationId xmlns:a16="http://schemas.microsoft.com/office/drawing/2014/main" id="{9F10AAAB-2A57-4CF1-A8B9-CA8038C2D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158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AutoShape 666">
              <a:extLst>
                <a:ext uri="{FF2B5EF4-FFF2-40B4-BE49-F238E27FC236}">
                  <a16:creationId xmlns:a16="http://schemas.microsoft.com/office/drawing/2014/main" id="{255E3F57-4A57-46C7-B0D2-33785A0ED2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98" y="3271"/>
              <a:ext cx="47" cy="181"/>
            </a:xfrm>
            <a:prstGeom prst="moon">
              <a:avLst>
                <a:gd name="adj" fmla="val 25528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AutoShape 667">
              <a:extLst>
                <a:ext uri="{FF2B5EF4-FFF2-40B4-BE49-F238E27FC236}">
                  <a16:creationId xmlns:a16="http://schemas.microsoft.com/office/drawing/2014/main" id="{BB91357D-86F7-4579-B0C1-2FC21B9FAA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896" y="3589"/>
              <a:ext cx="91" cy="227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" name="Group 668">
              <a:extLst>
                <a:ext uri="{FF2B5EF4-FFF2-40B4-BE49-F238E27FC236}">
                  <a16:creationId xmlns:a16="http://schemas.microsoft.com/office/drawing/2014/main" id="{9534F19E-6712-4561-A122-2C7823F50C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5" y="3112"/>
              <a:ext cx="453" cy="272"/>
              <a:chOff x="2894" y="3113"/>
              <a:chExt cx="362" cy="227"/>
            </a:xfrm>
          </p:grpSpPr>
          <p:grpSp>
            <p:nvGrpSpPr>
              <p:cNvPr id="90" name="Group 669">
                <a:extLst>
                  <a:ext uri="{FF2B5EF4-FFF2-40B4-BE49-F238E27FC236}">
                    <a16:creationId xmlns:a16="http://schemas.microsoft.com/office/drawing/2014/main" id="{3394DB99-7F42-4196-806F-D00C1CD7EF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2894" y="3113"/>
                <a:ext cx="181" cy="227"/>
                <a:chOff x="2349" y="3793"/>
                <a:chExt cx="181" cy="227"/>
              </a:xfrm>
            </p:grpSpPr>
            <p:sp>
              <p:nvSpPr>
                <p:cNvPr id="95" name="AutoShape 670">
                  <a:extLst>
                    <a:ext uri="{FF2B5EF4-FFF2-40B4-BE49-F238E27FC236}">
                      <a16:creationId xmlns:a16="http://schemas.microsoft.com/office/drawing/2014/main" id="{C7740A5C-A856-41D6-9D32-1D0E6CCD25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AutoShape 671">
                  <a:extLst>
                    <a:ext uri="{FF2B5EF4-FFF2-40B4-BE49-F238E27FC236}">
                      <a16:creationId xmlns:a16="http://schemas.microsoft.com/office/drawing/2014/main" id="{8BC936A2-0386-468A-8725-FC90A4B7D5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394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AutoShape 672">
                  <a:extLst>
                    <a:ext uri="{FF2B5EF4-FFF2-40B4-BE49-F238E27FC236}">
                      <a16:creationId xmlns:a16="http://schemas.microsoft.com/office/drawing/2014/main" id="{09CF7A6D-A106-409F-97AB-4C5D985775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349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1" name="Group 673">
                <a:extLst>
                  <a:ext uri="{FF2B5EF4-FFF2-40B4-BE49-F238E27FC236}">
                    <a16:creationId xmlns:a16="http://schemas.microsoft.com/office/drawing/2014/main" id="{3227CFD4-3BAE-4F69-8912-295E8E2039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0700000" flipH="1">
                <a:off x="3075" y="3113"/>
                <a:ext cx="181" cy="227"/>
                <a:chOff x="2349" y="3793"/>
                <a:chExt cx="181" cy="227"/>
              </a:xfrm>
            </p:grpSpPr>
            <p:sp>
              <p:nvSpPr>
                <p:cNvPr id="92" name="AutoShape 674">
                  <a:extLst>
                    <a:ext uri="{FF2B5EF4-FFF2-40B4-BE49-F238E27FC236}">
                      <a16:creationId xmlns:a16="http://schemas.microsoft.com/office/drawing/2014/main" id="{7117CECA-397A-4056-93CB-70D349B219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AutoShape 675">
                  <a:extLst>
                    <a:ext uri="{FF2B5EF4-FFF2-40B4-BE49-F238E27FC236}">
                      <a16:creationId xmlns:a16="http://schemas.microsoft.com/office/drawing/2014/main" id="{6C5E4B3C-DFC8-4D89-B6B7-AAF1B74A1B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394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AutoShape 676">
                  <a:extLst>
                    <a:ext uri="{FF2B5EF4-FFF2-40B4-BE49-F238E27FC236}">
                      <a16:creationId xmlns:a16="http://schemas.microsoft.com/office/drawing/2014/main" id="{C61CA51B-AACE-425C-A56B-A7B67D8EC6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349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7" name="AutoShape 677">
              <a:extLst>
                <a:ext uri="{FF2B5EF4-FFF2-40B4-BE49-F238E27FC236}">
                  <a16:creationId xmlns:a16="http://schemas.microsoft.com/office/drawing/2014/main" id="{1F7D2C65-168B-4FAA-AB54-D7F1AD95C1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36" y="3271"/>
              <a:ext cx="47" cy="181"/>
            </a:xfrm>
            <a:prstGeom prst="moon">
              <a:avLst>
                <a:gd name="adj" fmla="val 25528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AutoShape 766">
              <a:extLst>
                <a:ext uri="{FF2B5EF4-FFF2-40B4-BE49-F238E27FC236}">
                  <a16:creationId xmlns:a16="http://schemas.microsoft.com/office/drawing/2014/main" id="{F02BAB83-A7EA-4890-9CEE-C2E0568E32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59" y="3385"/>
              <a:ext cx="46" cy="136"/>
            </a:xfrm>
            <a:prstGeom prst="moon">
              <a:avLst>
                <a:gd name="adj" fmla="val 2637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" name="AutoShape 767">
              <a:extLst>
                <a:ext uri="{FF2B5EF4-FFF2-40B4-BE49-F238E27FC236}">
                  <a16:creationId xmlns:a16="http://schemas.microsoft.com/office/drawing/2014/main" id="{7A93B67E-6896-440E-8D2E-11A8FC30B1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76" y="3385"/>
              <a:ext cx="46" cy="136"/>
            </a:xfrm>
            <a:prstGeom prst="moon">
              <a:avLst>
                <a:gd name="adj" fmla="val 2637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6" name="Group 775">
            <a:extLst>
              <a:ext uri="{FF2B5EF4-FFF2-40B4-BE49-F238E27FC236}">
                <a16:creationId xmlns:a16="http://schemas.microsoft.com/office/drawing/2014/main" id="{C042F0F0-9AA5-474E-9CF9-CBE7277F1B8B}"/>
              </a:ext>
            </a:extLst>
          </p:cNvPr>
          <p:cNvGrpSpPr>
            <a:grpSpLocks/>
          </p:cNvGrpSpPr>
          <p:nvPr/>
        </p:nvGrpSpPr>
        <p:grpSpPr bwMode="auto">
          <a:xfrm>
            <a:off x="8050213" y="966445"/>
            <a:ext cx="1293812" cy="1227138"/>
            <a:chOff x="5071" y="3066"/>
            <a:chExt cx="815" cy="773"/>
          </a:xfrm>
        </p:grpSpPr>
        <p:grpSp>
          <p:nvGrpSpPr>
            <p:cNvPr id="107" name="Group 734">
              <a:extLst>
                <a:ext uri="{FF2B5EF4-FFF2-40B4-BE49-F238E27FC236}">
                  <a16:creationId xmlns:a16="http://schemas.microsoft.com/office/drawing/2014/main" id="{1DC11251-7256-433C-9AE2-5EBE7630EA2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660" y="3248"/>
              <a:ext cx="226" cy="590"/>
              <a:chOff x="2712" y="3385"/>
              <a:chExt cx="226" cy="454"/>
            </a:xfrm>
          </p:grpSpPr>
          <p:sp>
            <p:nvSpPr>
              <p:cNvPr id="133" name="AutoShape 735">
                <a:extLst>
                  <a:ext uri="{FF2B5EF4-FFF2-40B4-BE49-F238E27FC236}">
                    <a16:creationId xmlns:a16="http://schemas.microsoft.com/office/drawing/2014/main" id="{8ECE28D1-D581-4248-A598-892418A29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12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AutoShape 736">
                <a:extLst>
                  <a:ext uri="{FF2B5EF4-FFF2-40B4-BE49-F238E27FC236}">
                    <a16:creationId xmlns:a16="http://schemas.microsoft.com/office/drawing/2014/main" id="{06BE5DBE-E136-4347-8742-894199E18A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8" name="Oval 737">
              <a:extLst>
                <a:ext uri="{FF2B5EF4-FFF2-40B4-BE49-F238E27FC236}">
                  <a16:creationId xmlns:a16="http://schemas.microsoft.com/office/drawing/2014/main" id="{044E6F2E-EDD4-452C-92F6-C25021D48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" y="3066"/>
              <a:ext cx="726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9" name="Group 738">
              <a:extLst>
                <a:ext uri="{FF2B5EF4-FFF2-40B4-BE49-F238E27FC236}">
                  <a16:creationId xmlns:a16="http://schemas.microsoft.com/office/drawing/2014/main" id="{789DD98A-AF50-4E60-BC31-EDCE682507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1" y="3248"/>
              <a:ext cx="226" cy="590"/>
              <a:chOff x="2712" y="3385"/>
              <a:chExt cx="226" cy="454"/>
            </a:xfrm>
          </p:grpSpPr>
          <p:sp>
            <p:nvSpPr>
              <p:cNvPr id="131" name="AutoShape 739">
                <a:extLst>
                  <a:ext uri="{FF2B5EF4-FFF2-40B4-BE49-F238E27FC236}">
                    <a16:creationId xmlns:a16="http://schemas.microsoft.com/office/drawing/2014/main" id="{519F295A-6968-4516-A5F0-01B6A6DEEE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12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AutoShape 740">
                <a:extLst>
                  <a:ext uri="{FF2B5EF4-FFF2-40B4-BE49-F238E27FC236}">
                    <a16:creationId xmlns:a16="http://schemas.microsoft.com/office/drawing/2014/main" id="{5A6DAA1C-4003-41FB-93F1-62D08C705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0" name="Group 741">
              <a:extLst>
                <a:ext uri="{FF2B5EF4-FFF2-40B4-BE49-F238E27FC236}">
                  <a16:creationId xmlns:a16="http://schemas.microsoft.com/office/drawing/2014/main" id="{6D8A0239-521D-430A-8280-3832058F0B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6" y="3474"/>
              <a:ext cx="182" cy="182"/>
              <a:chOff x="353" y="3475"/>
              <a:chExt cx="182" cy="182"/>
            </a:xfrm>
          </p:grpSpPr>
          <p:sp>
            <p:nvSpPr>
              <p:cNvPr id="129" name="Oval 742">
                <a:extLst>
                  <a:ext uri="{FF2B5EF4-FFF2-40B4-BE49-F238E27FC236}">
                    <a16:creationId xmlns:a16="http://schemas.microsoft.com/office/drawing/2014/main" id="{800DFF9F-6DF7-4258-B225-9E885DD3F7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Oval 743">
                <a:extLst>
                  <a:ext uri="{FF2B5EF4-FFF2-40B4-BE49-F238E27FC236}">
                    <a16:creationId xmlns:a16="http://schemas.microsoft.com/office/drawing/2014/main" id="{371FCC90-D046-4501-ABF8-46296A315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1" name="Group 744">
              <a:extLst>
                <a:ext uri="{FF2B5EF4-FFF2-40B4-BE49-F238E27FC236}">
                  <a16:creationId xmlns:a16="http://schemas.microsoft.com/office/drawing/2014/main" id="{61DEAFA3-809F-4D17-BD34-B787C799C7C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660" y="3474"/>
              <a:ext cx="182" cy="182"/>
              <a:chOff x="353" y="3475"/>
              <a:chExt cx="182" cy="182"/>
            </a:xfrm>
          </p:grpSpPr>
          <p:sp>
            <p:nvSpPr>
              <p:cNvPr id="127" name="Oval 745">
                <a:extLst>
                  <a:ext uri="{FF2B5EF4-FFF2-40B4-BE49-F238E27FC236}">
                    <a16:creationId xmlns:a16="http://schemas.microsoft.com/office/drawing/2014/main" id="{5D1A0C6B-86C1-4A5E-A8E3-4B24CF18F9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8" name="Oval 746">
                <a:extLst>
                  <a:ext uri="{FF2B5EF4-FFF2-40B4-BE49-F238E27FC236}">
                    <a16:creationId xmlns:a16="http://schemas.microsoft.com/office/drawing/2014/main" id="{D7FED1D5-4058-495E-B558-5421FD04EF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2" name="Oval 747">
              <a:extLst>
                <a:ext uri="{FF2B5EF4-FFF2-40B4-BE49-F238E27FC236}">
                  <a16:creationId xmlns:a16="http://schemas.microsoft.com/office/drawing/2014/main" id="{E9FBBC91-890F-4D34-8BA2-20FB49E1D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3158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" name="Oval 748">
              <a:extLst>
                <a:ext uri="{FF2B5EF4-FFF2-40B4-BE49-F238E27FC236}">
                  <a16:creationId xmlns:a16="http://schemas.microsoft.com/office/drawing/2014/main" id="{B0480FB0-791B-455C-81C1-DA3E053BF36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207" y="3475"/>
              <a:ext cx="226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" name="AutoShape 750">
              <a:extLst>
                <a:ext uri="{FF2B5EF4-FFF2-40B4-BE49-F238E27FC236}">
                  <a16:creationId xmlns:a16="http://schemas.microsoft.com/office/drawing/2014/main" id="{7F3FCBD3-B062-42ED-B72F-E77A4EFB43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V="1">
              <a:off x="5636" y="3271"/>
              <a:ext cx="47" cy="181"/>
            </a:xfrm>
            <a:prstGeom prst="moon">
              <a:avLst>
                <a:gd name="adj" fmla="val 25528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5" name="AutoShape 751">
              <a:extLst>
                <a:ext uri="{FF2B5EF4-FFF2-40B4-BE49-F238E27FC236}">
                  <a16:creationId xmlns:a16="http://schemas.microsoft.com/office/drawing/2014/main" id="{CD992E2A-EFB4-4B0C-963A-A83654E17B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414" y="3634"/>
              <a:ext cx="129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grpSp>
          <p:nvGrpSpPr>
            <p:cNvPr id="116" name="Group 752">
              <a:extLst>
                <a:ext uri="{FF2B5EF4-FFF2-40B4-BE49-F238E27FC236}">
                  <a16:creationId xmlns:a16="http://schemas.microsoft.com/office/drawing/2014/main" id="{D2EEFDFE-E446-4AB1-86D2-270A8800B2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53" y="3112"/>
              <a:ext cx="453" cy="272"/>
              <a:chOff x="2894" y="3113"/>
              <a:chExt cx="362" cy="227"/>
            </a:xfrm>
          </p:grpSpPr>
          <p:grpSp>
            <p:nvGrpSpPr>
              <p:cNvPr id="119" name="Group 753">
                <a:extLst>
                  <a:ext uri="{FF2B5EF4-FFF2-40B4-BE49-F238E27FC236}">
                    <a16:creationId xmlns:a16="http://schemas.microsoft.com/office/drawing/2014/main" id="{1670B5E6-5965-4682-BC1F-29836D9905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2894" y="3113"/>
                <a:ext cx="181" cy="227"/>
                <a:chOff x="2349" y="3793"/>
                <a:chExt cx="181" cy="227"/>
              </a:xfrm>
            </p:grpSpPr>
            <p:sp>
              <p:nvSpPr>
                <p:cNvPr id="124" name="AutoShape 754">
                  <a:extLst>
                    <a:ext uri="{FF2B5EF4-FFF2-40B4-BE49-F238E27FC236}">
                      <a16:creationId xmlns:a16="http://schemas.microsoft.com/office/drawing/2014/main" id="{DF7A9F51-5F48-4300-B063-ED0901C938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5" name="AutoShape 755">
                  <a:extLst>
                    <a:ext uri="{FF2B5EF4-FFF2-40B4-BE49-F238E27FC236}">
                      <a16:creationId xmlns:a16="http://schemas.microsoft.com/office/drawing/2014/main" id="{E4413FF9-0D20-4217-8C79-B51D41757B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394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6" name="AutoShape 756">
                  <a:extLst>
                    <a:ext uri="{FF2B5EF4-FFF2-40B4-BE49-F238E27FC236}">
                      <a16:creationId xmlns:a16="http://schemas.microsoft.com/office/drawing/2014/main" id="{637C1985-E68B-40D9-8C33-5E7729F45D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349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0" name="Group 757">
                <a:extLst>
                  <a:ext uri="{FF2B5EF4-FFF2-40B4-BE49-F238E27FC236}">
                    <a16:creationId xmlns:a16="http://schemas.microsoft.com/office/drawing/2014/main" id="{D6E3489D-07DB-40B7-844F-B8B9A05057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0700000" flipH="1">
                <a:off x="3075" y="3113"/>
                <a:ext cx="181" cy="227"/>
                <a:chOff x="2349" y="3793"/>
                <a:chExt cx="181" cy="227"/>
              </a:xfrm>
            </p:grpSpPr>
            <p:sp>
              <p:nvSpPr>
                <p:cNvPr id="121" name="AutoShape 758">
                  <a:extLst>
                    <a:ext uri="{FF2B5EF4-FFF2-40B4-BE49-F238E27FC236}">
                      <a16:creationId xmlns:a16="http://schemas.microsoft.com/office/drawing/2014/main" id="{8AFEC134-B90B-4045-8F9E-2D7CCFBC58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2" name="AutoShape 759">
                  <a:extLst>
                    <a:ext uri="{FF2B5EF4-FFF2-40B4-BE49-F238E27FC236}">
                      <a16:creationId xmlns:a16="http://schemas.microsoft.com/office/drawing/2014/main" id="{69BA93BF-EDBE-4BEE-A759-D5B28AE558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394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" name="AutoShape 760">
                  <a:extLst>
                    <a:ext uri="{FF2B5EF4-FFF2-40B4-BE49-F238E27FC236}">
                      <a16:creationId xmlns:a16="http://schemas.microsoft.com/office/drawing/2014/main" id="{9AF48DF3-EC7D-435A-8ED7-C0ED4CBBFA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349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17" name="AutoShape 761">
              <a:extLst>
                <a:ext uri="{FF2B5EF4-FFF2-40B4-BE49-F238E27FC236}">
                  <a16:creationId xmlns:a16="http://schemas.microsoft.com/office/drawing/2014/main" id="{19A7A309-F30A-4CB2-8BA6-174A47553F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V="1">
              <a:off x="5274" y="3271"/>
              <a:ext cx="47" cy="181"/>
            </a:xfrm>
            <a:prstGeom prst="moon">
              <a:avLst>
                <a:gd name="adj" fmla="val 25528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" name="Oval 768">
              <a:extLst>
                <a:ext uri="{FF2B5EF4-FFF2-40B4-BE49-F238E27FC236}">
                  <a16:creationId xmlns:a16="http://schemas.microsoft.com/office/drawing/2014/main" id="{C14A8BED-84E3-4359-BF1D-E4E52EED988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524" y="3475"/>
              <a:ext cx="226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5" name="Group 774">
            <a:extLst>
              <a:ext uri="{FF2B5EF4-FFF2-40B4-BE49-F238E27FC236}">
                <a16:creationId xmlns:a16="http://schemas.microsoft.com/office/drawing/2014/main" id="{1EE56574-7AF6-4626-8BE9-22DB3DB8977E}"/>
              </a:ext>
            </a:extLst>
          </p:cNvPr>
          <p:cNvGrpSpPr>
            <a:grpSpLocks/>
          </p:cNvGrpSpPr>
          <p:nvPr/>
        </p:nvGrpSpPr>
        <p:grpSpPr bwMode="auto">
          <a:xfrm>
            <a:off x="6178550" y="966445"/>
            <a:ext cx="1293813" cy="1227138"/>
            <a:chOff x="3892" y="3066"/>
            <a:chExt cx="815" cy="773"/>
          </a:xfrm>
        </p:grpSpPr>
        <p:grpSp>
          <p:nvGrpSpPr>
            <p:cNvPr id="136" name="Group 706">
              <a:extLst>
                <a:ext uri="{FF2B5EF4-FFF2-40B4-BE49-F238E27FC236}">
                  <a16:creationId xmlns:a16="http://schemas.microsoft.com/office/drawing/2014/main" id="{6289839C-D620-4935-A9C8-F7F8D28A7BD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481" y="3248"/>
              <a:ext cx="226" cy="590"/>
              <a:chOff x="2712" y="3385"/>
              <a:chExt cx="226" cy="454"/>
            </a:xfrm>
          </p:grpSpPr>
          <p:sp>
            <p:nvSpPr>
              <p:cNvPr id="162" name="AutoShape 707">
                <a:extLst>
                  <a:ext uri="{FF2B5EF4-FFF2-40B4-BE49-F238E27FC236}">
                    <a16:creationId xmlns:a16="http://schemas.microsoft.com/office/drawing/2014/main" id="{9C0B313D-E5B6-4286-8556-6FAB8EB489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12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3" name="AutoShape 708">
                <a:extLst>
                  <a:ext uri="{FF2B5EF4-FFF2-40B4-BE49-F238E27FC236}">
                    <a16:creationId xmlns:a16="http://schemas.microsoft.com/office/drawing/2014/main" id="{4C0CB3CC-20D3-4555-B1A9-19B5B52391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7" name="Oval 709">
              <a:extLst>
                <a:ext uri="{FF2B5EF4-FFF2-40B4-BE49-F238E27FC236}">
                  <a16:creationId xmlns:a16="http://schemas.microsoft.com/office/drawing/2014/main" id="{FF2B7AED-F633-4958-91C4-D8028BA72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066"/>
              <a:ext cx="726" cy="7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8" name="Group 710">
              <a:extLst>
                <a:ext uri="{FF2B5EF4-FFF2-40B4-BE49-F238E27FC236}">
                  <a16:creationId xmlns:a16="http://schemas.microsoft.com/office/drawing/2014/main" id="{43CF9F17-0887-4B06-B8A7-70B0AD41A3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2" y="3248"/>
              <a:ext cx="226" cy="590"/>
              <a:chOff x="2712" y="3385"/>
              <a:chExt cx="226" cy="454"/>
            </a:xfrm>
          </p:grpSpPr>
          <p:sp>
            <p:nvSpPr>
              <p:cNvPr id="160" name="AutoShape 711">
                <a:extLst>
                  <a:ext uri="{FF2B5EF4-FFF2-40B4-BE49-F238E27FC236}">
                    <a16:creationId xmlns:a16="http://schemas.microsoft.com/office/drawing/2014/main" id="{E23CFE01-3FFF-47DC-9334-FE086A7C08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12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1" name="AutoShape 712">
                <a:extLst>
                  <a:ext uri="{FF2B5EF4-FFF2-40B4-BE49-F238E27FC236}">
                    <a16:creationId xmlns:a16="http://schemas.microsoft.com/office/drawing/2014/main" id="{BD468197-B2E2-4BA4-8B09-D57B30BBD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181" cy="454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9" name="Group 713">
              <a:extLst>
                <a:ext uri="{FF2B5EF4-FFF2-40B4-BE49-F238E27FC236}">
                  <a16:creationId xmlns:a16="http://schemas.microsoft.com/office/drawing/2014/main" id="{CF2FAC6D-25BD-4EEB-ABF0-F19CBBBA29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7" y="3474"/>
              <a:ext cx="182" cy="182"/>
              <a:chOff x="353" y="3475"/>
              <a:chExt cx="182" cy="182"/>
            </a:xfrm>
          </p:grpSpPr>
          <p:sp>
            <p:nvSpPr>
              <p:cNvPr id="158" name="Oval 714">
                <a:extLst>
                  <a:ext uri="{FF2B5EF4-FFF2-40B4-BE49-F238E27FC236}">
                    <a16:creationId xmlns:a16="http://schemas.microsoft.com/office/drawing/2014/main" id="{BFD7D41E-B681-4EDE-BD33-3EDDEB041D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" name="Oval 715">
                <a:extLst>
                  <a:ext uri="{FF2B5EF4-FFF2-40B4-BE49-F238E27FC236}">
                    <a16:creationId xmlns:a16="http://schemas.microsoft.com/office/drawing/2014/main" id="{44631798-639C-4179-9759-B148793AB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0" name="Group 716">
              <a:extLst>
                <a:ext uri="{FF2B5EF4-FFF2-40B4-BE49-F238E27FC236}">
                  <a16:creationId xmlns:a16="http://schemas.microsoft.com/office/drawing/2014/main" id="{E8F7F599-AD00-42D2-B05C-37521B0B006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481" y="3474"/>
              <a:ext cx="182" cy="182"/>
              <a:chOff x="353" y="3475"/>
              <a:chExt cx="182" cy="182"/>
            </a:xfrm>
          </p:grpSpPr>
          <p:sp>
            <p:nvSpPr>
              <p:cNvPr id="156" name="Oval 717">
                <a:extLst>
                  <a:ext uri="{FF2B5EF4-FFF2-40B4-BE49-F238E27FC236}">
                    <a16:creationId xmlns:a16="http://schemas.microsoft.com/office/drawing/2014/main" id="{7E6D5E25-E004-4773-80AE-595ED9FA6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Oval 718">
                <a:extLst>
                  <a:ext uri="{FF2B5EF4-FFF2-40B4-BE49-F238E27FC236}">
                    <a16:creationId xmlns:a16="http://schemas.microsoft.com/office/drawing/2014/main" id="{71C9C482-FC44-4666-807F-30A6B80041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1" name="Oval 719">
              <a:extLst>
                <a:ext uri="{FF2B5EF4-FFF2-40B4-BE49-F238E27FC236}">
                  <a16:creationId xmlns:a16="http://schemas.microsoft.com/office/drawing/2014/main" id="{0D58FE18-405D-47B8-8F4D-96B94323A3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3158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" name="Oval 720">
              <a:extLst>
                <a:ext uri="{FF2B5EF4-FFF2-40B4-BE49-F238E27FC236}">
                  <a16:creationId xmlns:a16="http://schemas.microsoft.com/office/drawing/2014/main" id="{F20CCC98-B644-4B34-9C38-284AEA7E914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119" y="3426"/>
              <a:ext cx="44" cy="4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Oval 721">
              <a:extLst>
                <a:ext uri="{FF2B5EF4-FFF2-40B4-BE49-F238E27FC236}">
                  <a16:creationId xmlns:a16="http://schemas.microsoft.com/office/drawing/2014/main" id="{FB819750-5369-4848-B832-5DF311519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" y="3428"/>
              <a:ext cx="45" cy="4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AutoShape 722">
              <a:extLst>
                <a:ext uri="{FF2B5EF4-FFF2-40B4-BE49-F238E27FC236}">
                  <a16:creationId xmlns:a16="http://schemas.microsoft.com/office/drawing/2014/main" id="{81A2234E-63B9-4C39-9A1B-414693EA49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 flipV="1">
              <a:off x="4457" y="3271"/>
              <a:ext cx="47" cy="181"/>
            </a:xfrm>
            <a:prstGeom prst="moon">
              <a:avLst>
                <a:gd name="adj" fmla="val 25528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" name="Group 724">
              <a:extLst>
                <a:ext uri="{FF2B5EF4-FFF2-40B4-BE49-F238E27FC236}">
                  <a16:creationId xmlns:a16="http://schemas.microsoft.com/office/drawing/2014/main" id="{9DC645A1-EF94-4792-BEAE-50C423C1ED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74" y="3112"/>
              <a:ext cx="453" cy="272"/>
              <a:chOff x="2894" y="3113"/>
              <a:chExt cx="362" cy="227"/>
            </a:xfrm>
          </p:grpSpPr>
          <p:grpSp>
            <p:nvGrpSpPr>
              <p:cNvPr id="148" name="Group 725">
                <a:extLst>
                  <a:ext uri="{FF2B5EF4-FFF2-40B4-BE49-F238E27FC236}">
                    <a16:creationId xmlns:a16="http://schemas.microsoft.com/office/drawing/2014/main" id="{9A2405F4-11D5-4FB6-A42E-AFC479AE39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2894" y="3113"/>
                <a:ext cx="181" cy="227"/>
                <a:chOff x="2349" y="3793"/>
                <a:chExt cx="181" cy="227"/>
              </a:xfrm>
            </p:grpSpPr>
            <p:sp>
              <p:nvSpPr>
                <p:cNvPr id="153" name="AutoShape 726">
                  <a:extLst>
                    <a:ext uri="{FF2B5EF4-FFF2-40B4-BE49-F238E27FC236}">
                      <a16:creationId xmlns:a16="http://schemas.microsoft.com/office/drawing/2014/main" id="{7F0679AC-0A16-4E06-9C0A-DD924748E8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" name="AutoShape 727">
                  <a:extLst>
                    <a:ext uri="{FF2B5EF4-FFF2-40B4-BE49-F238E27FC236}">
                      <a16:creationId xmlns:a16="http://schemas.microsoft.com/office/drawing/2014/main" id="{10329E7F-9F04-4EE6-8F0E-DEACE41C8E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394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5" name="AutoShape 728">
                  <a:extLst>
                    <a:ext uri="{FF2B5EF4-FFF2-40B4-BE49-F238E27FC236}">
                      <a16:creationId xmlns:a16="http://schemas.microsoft.com/office/drawing/2014/main" id="{26CC85AB-D064-49C6-8715-65387E0AC5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349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" name="Group 729">
                <a:extLst>
                  <a:ext uri="{FF2B5EF4-FFF2-40B4-BE49-F238E27FC236}">
                    <a16:creationId xmlns:a16="http://schemas.microsoft.com/office/drawing/2014/main" id="{7420A2E5-8695-40DB-90CA-4ABBE22D39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0700000" flipH="1">
                <a:off x="3075" y="3113"/>
                <a:ext cx="181" cy="227"/>
                <a:chOff x="2349" y="3793"/>
                <a:chExt cx="181" cy="227"/>
              </a:xfrm>
            </p:grpSpPr>
            <p:sp>
              <p:nvSpPr>
                <p:cNvPr id="150" name="AutoShape 730">
                  <a:extLst>
                    <a:ext uri="{FF2B5EF4-FFF2-40B4-BE49-F238E27FC236}">
                      <a16:creationId xmlns:a16="http://schemas.microsoft.com/office/drawing/2014/main" id="{85B7AC65-AFFA-420B-804D-DF58EFAB7A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" name="AutoShape 731">
                  <a:extLst>
                    <a:ext uri="{FF2B5EF4-FFF2-40B4-BE49-F238E27FC236}">
                      <a16:creationId xmlns:a16="http://schemas.microsoft.com/office/drawing/2014/main" id="{5CD79E3F-3520-4C37-9995-8567A7C2CC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2394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" name="AutoShape 732">
                  <a:extLst>
                    <a:ext uri="{FF2B5EF4-FFF2-40B4-BE49-F238E27FC236}">
                      <a16:creationId xmlns:a16="http://schemas.microsoft.com/office/drawing/2014/main" id="{722B8D3A-C732-4C10-8DF3-7B54E1E57B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349" y="3793"/>
                  <a:ext cx="90" cy="227"/>
                </a:xfrm>
                <a:prstGeom prst="moon">
                  <a:avLst>
                    <a:gd name="adj" fmla="val 3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6" name="AutoShape 733">
              <a:extLst>
                <a:ext uri="{FF2B5EF4-FFF2-40B4-BE49-F238E27FC236}">
                  <a16:creationId xmlns:a16="http://schemas.microsoft.com/office/drawing/2014/main" id="{1E1AE1A1-9A6A-4DAF-91B8-6D8E33E247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4095" y="3271"/>
              <a:ext cx="47" cy="181"/>
            </a:xfrm>
            <a:prstGeom prst="moon">
              <a:avLst>
                <a:gd name="adj" fmla="val 25528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" name="AutoShape 723">
              <a:extLst>
                <a:ext uri="{FF2B5EF4-FFF2-40B4-BE49-F238E27FC236}">
                  <a16:creationId xmlns:a16="http://schemas.microsoft.com/office/drawing/2014/main" id="{F7A94CE1-3779-4CB5-B570-85F70807E8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282" y="3674"/>
              <a:ext cx="33" cy="9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B77CABCE-184A-4C69-89FD-055582C8E450}"/>
              </a:ext>
            </a:extLst>
          </p:cNvPr>
          <p:cNvGrpSpPr/>
          <p:nvPr/>
        </p:nvGrpSpPr>
        <p:grpSpPr>
          <a:xfrm>
            <a:off x="6176884" y="4829176"/>
            <a:ext cx="1301740" cy="1363173"/>
            <a:chOff x="6176884" y="4829176"/>
            <a:chExt cx="1301740" cy="1363173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E5D5A269-AFAE-4A43-A0A8-2A55AF57AB57}"/>
                </a:ext>
              </a:extLst>
            </p:cNvPr>
            <p:cNvGrpSpPr/>
            <p:nvPr/>
          </p:nvGrpSpPr>
          <p:grpSpPr>
            <a:xfrm>
              <a:off x="6176884" y="4829176"/>
              <a:ext cx="1301740" cy="1363173"/>
              <a:chOff x="552461" y="4829176"/>
              <a:chExt cx="1301740" cy="1363173"/>
            </a:xfrm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44E2120C-E0F6-4958-B293-A3B1531DF327}"/>
                  </a:ext>
                </a:extLst>
              </p:cNvPr>
              <p:cNvSpPr/>
              <p:nvPr/>
            </p:nvSpPr>
            <p:spPr>
              <a:xfrm>
                <a:off x="552461" y="5085185"/>
                <a:ext cx="1301740" cy="1107164"/>
              </a:xfrm>
              <a:custGeom>
                <a:avLst/>
                <a:gdLst>
                  <a:gd name="connsiteX0" fmla="*/ 534219 w 1239777"/>
                  <a:gd name="connsiteY0" fmla="*/ 1232 h 948498"/>
                  <a:gd name="connsiteX1" fmla="*/ 619892 w 1239777"/>
                  <a:gd name="connsiteY1" fmla="*/ 14974 h 948498"/>
                  <a:gd name="connsiteX2" fmla="*/ 705558 w 1239777"/>
                  <a:gd name="connsiteY2" fmla="*/ 1233 h 948498"/>
                  <a:gd name="connsiteX3" fmla="*/ 1097927 w 1239777"/>
                  <a:gd name="connsiteY3" fmla="*/ 141851 h 948498"/>
                  <a:gd name="connsiteX4" fmla="*/ 1045040 w 1239777"/>
                  <a:gd name="connsiteY4" fmla="*/ 948498 h 948498"/>
                  <a:gd name="connsiteX5" fmla="*/ 721882 w 1239777"/>
                  <a:gd name="connsiteY5" fmla="*/ 517898 h 948498"/>
                  <a:gd name="connsiteX6" fmla="*/ 619888 w 1239777"/>
                  <a:gd name="connsiteY6" fmla="*/ 429401 h 948498"/>
                  <a:gd name="connsiteX7" fmla="*/ 517896 w 1239777"/>
                  <a:gd name="connsiteY7" fmla="*/ 517897 h 948498"/>
                  <a:gd name="connsiteX8" fmla="*/ 194737 w 1239777"/>
                  <a:gd name="connsiteY8" fmla="*/ 948497 h 948498"/>
                  <a:gd name="connsiteX9" fmla="*/ 141850 w 1239777"/>
                  <a:gd name="connsiteY9" fmla="*/ 141850 h 948498"/>
                  <a:gd name="connsiteX10" fmla="*/ 534219 w 1239777"/>
                  <a:gd name="connsiteY10" fmla="*/ 1232 h 94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9777" h="948498">
                    <a:moveTo>
                      <a:pt x="534219" y="1232"/>
                    </a:moveTo>
                    <a:lnTo>
                      <a:pt x="619892" y="14974"/>
                    </a:lnTo>
                    <a:lnTo>
                      <a:pt x="705558" y="1233"/>
                    </a:lnTo>
                    <a:cubicBezTo>
                      <a:pt x="851532" y="-8338"/>
                      <a:pt x="993855" y="37779"/>
                      <a:pt x="1097927" y="141851"/>
                    </a:cubicBezTo>
                    <a:cubicBezTo>
                      <a:pt x="1306072" y="349997"/>
                      <a:pt x="1282394" y="711144"/>
                      <a:pt x="1045040" y="948498"/>
                    </a:cubicBezTo>
                    <a:cubicBezTo>
                      <a:pt x="957191" y="789021"/>
                      <a:pt x="848490" y="644506"/>
                      <a:pt x="721882" y="517898"/>
                    </a:cubicBezTo>
                    <a:lnTo>
                      <a:pt x="619888" y="429401"/>
                    </a:lnTo>
                    <a:lnTo>
                      <a:pt x="517896" y="517897"/>
                    </a:lnTo>
                    <a:cubicBezTo>
                      <a:pt x="391288" y="644505"/>
                      <a:pt x="282586" y="789020"/>
                      <a:pt x="194737" y="948497"/>
                    </a:cubicBezTo>
                    <a:cubicBezTo>
                      <a:pt x="-42617" y="711143"/>
                      <a:pt x="-66295" y="349996"/>
                      <a:pt x="141850" y="141850"/>
                    </a:cubicBezTo>
                    <a:cubicBezTo>
                      <a:pt x="245922" y="37778"/>
                      <a:pt x="388245" y="-8339"/>
                      <a:pt x="534219" y="12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56EEDF85-B06E-4EC0-BB2A-6ED1F0429727}"/>
                  </a:ext>
                </a:extLst>
              </p:cNvPr>
              <p:cNvGrpSpPr/>
              <p:nvPr/>
            </p:nvGrpSpPr>
            <p:grpSpPr>
              <a:xfrm>
                <a:off x="590553" y="4829176"/>
                <a:ext cx="1235072" cy="1246797"/>
                <a:chOff x="590553" y="2908936"/>
                <a:chExt cx="1235072" cy="1246797"/>
              </a:xfrm>
            </p:grpSpPr>
            <p:sp>
              <p:nvSpPr>
                <p:cNvPr id="175" name="Oval 681">
                  <a:extLst>
                    <a:ext uri="{FF2B5EF4-FFF2-40B4-BE49-F238E27FC236}">
                      <a16:creationId xmlns:a16="http://schemas.microsoft.com/office/drawing/2014/main" id="{FE8ED084-9B33-4BDB-AF56-785A204E05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0553" y="2908936"/>
                  <a:ext cx="1235072" cy="120014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176" name="Oval 691">
                  <a:extLst>
                    <a:ext uri="{FF2B5EF4-FFF2-40B4-BE49-F238E27FC236}">
                      <a16:creationId xmlns:a16="http://schemas.microsoft.com/office/drawing/2014/main" id="{25AE5937-A880-40E3-B72F-F387320EFB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4058" y="3074645"/>
                  <a:ext cx="1008063" cy="1081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63AEFAAC-9500-45F6-8954-9F9517CAE367}"/>
                  </a:ext>
                </a:extLst>
              </p:cNvPr>
              <p:cNvSpPr/>
              <p:nvPr/>
            </p:nvSpPr>
            <p:spPr>
              <a:xfrm>
                <a:off x="732668" y="4903091"/>
                <a:ext cx="948496" cy="534208"/>
              </a:xfrm>
              <a:custGeom>
                <a:avLst/>
                <a:gdLst>
                  <a:gd name="connsiteX0" fmla="*/ 452466 w 910815"/>
                  <a:gd name="connsiteY0" fmla="*/ 0 h 534208"/>
                  <a:gd name="connsiteX1" fmla="*/ 454641 w 910815"/>
                  <a:gd name="connsiteY1" fmla="*/ 115 h 534208"/>
                  <a:gd name="connsiteX2" fmla="*/ 458349 w 910815"/>
                  <a:gd name="connsiteY2" fmla="*/ 0 h 534208"/>
                  <a:gd name="connsiteX3" fmla="*/ 462046 w 910815"/>
                  <a:gd name="connsiteY3" fmla="*/ 508 h 534208"/>
                  <a:gd name="connsiteX4" fmla="*/ 539852 w 910815"/>
                  <a:gd name="connsiteY4" fmla="*/ 4634 h 534208"/>
                  <a:gd name="connsiteX5" fmla="*/ 684191 w 910815"/>
                  <a:gd name="connsiteY5" fmla="*/ 69684 h 534208"/>
                  <a:gd name="connsiteX6" fmla="*/ 686299 w 910815"/>
                  <a:gd name="connsiteY6" fmla="*/ 72238 h 534208"/>
                  <a:gd name="connsiteX7" fmla="*/ 748066 w 910815"/>
                  <a:gd name="connsiteY7" fmla="*/ 114419 h 534208"/>
                  <a:gd name="connsiteX8" fmla="*/ 879168 w 910815"/>
                  <a:gd name="connsiteY8" fmla="*/ 534208 h 534208"/>
                  <a:gd name="connsiteX9" fmla="*/ 482059 w 910815"/>
                  <a:gd name="connsiteY9" fmla="*/ 199646 h 534208"/>
                  <a:gd name="connsiteX10" fmla="*/ 455408 w 910815"/>
                  <a:gd name="connsiteY10" fmla="*/ 189909 h 534208"/>
                  <a:gd name="connsiteX11" fmla="*/ 428756 w 910815"/>
                  <a:gd name="connsiteY11" fmla="*/ 199646 h 534208"/>
                  <a:gd name="connsiteX12" fmla="*/ 31647 w 910815"/>
                  <a:gd name="connsiteY12" fmla="*/ 534208 h 534208"/>
                  <a:gd name="connsiteX13" fmla="*/ 230357 w 910815"/>
                  <a:gd name="connsiteY13" fmla="*/ 68250 h 534208"/>
                  <a:gd name="connsiteX14" fmla="*/ 231509 w 910815"/>
                  <a:gd name="connsiteY14" fmla="*/ 67748 h 534208"/>
                  <a:gd name="connsiteX15" fmla="*/ 264338 w 910815"/>
                  <a:gd name="connsiteY15" fmla="*/ 42521 h 534208"/>
                  <a:gd name="connsiteX16" fmla="*/ 387860 w 910815"/>
                  <a:gd name="connsiteY16" fmla="*/ 2192 h 534208"/>
                  <a:gd name="connsiteX17" fmla="*/ 451229 w 910815"/>
                  <a:gd name="connsiteY17" fmla="*/ 221 h 53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0815" h="534208">
                    <a:moveTo>
                      <a:pt x="452466" y="0"/>
                    </a:moveTo>
                    <a:lnTo>
                      <a:pt x="454641" y="115"/>
                    </a:lnTo>
                    <a:lnTo>
                      <a:pt x="458349" y="0"/>
                    </a:lnTo>
                    <a:lnTo>
                      <a:pt x="462046" y="508"/>
                    </a:lnTo>
                    <a:lnTo>
                      <a:pt x="539852" y="4634"/>
                    </a:lnTo>
                    <a:cubicBezTo>
                      <a:pt x="595606" y="14028"/>
                      <a:pt x="645474" y="35923"/>
                      <a:pt x="684191" y="69684"/>
                    </a:cubicBezTo>
                    <a:lnTo>
                      <a:pt x="686299" y="72238"/>
                    </a:lnTo>
                    <a:lnTo>
                      <a:pt x="748066" y="114419"/>
                    </a:lnTo>
                    <a:cubicBezTo>
                      <a:pt x="893737" y="231274"/>
                      <a:pt x="952664" y="406908"/>
                      <a:pt x="879168" y="534208"/>
                    </a:cubicBezTo>
                    <a:cubicBezTo>
                      <a:pt x="788473" y="388254"/>
                      <a:pt x="644428" y="269992"/>
                      <a:pt x="482059" y="199646"/>
                    </a:cubicBezTo>
                    <a:lnTo>
                      <a:pt x="455408" y="189909"/>
                    </a:lnTo>
                    <a:lnTo>
                      <a:pt x="428756" y="199646"/>
                    </a:lnTo>
                    <a:cubicBezTo>
                      <a:pt x="266387" y="269992"/>
                      <a:pt x="122342" y="388254"/>
                      <a:pt x="31647" y="534208"/>
                    </a:cubicBezTo>
                    <a:cubicBezTo>
                      <a:pt x="-52349" y="388723"/>
                      <a:pt x="36617" y="180106"/>
                      <a:pt x="230357" y="68250"/>
                    </a:cubicBezTo>
                    <a:lnTo>
                      <a:pt x="231509" y="67748"/>
                    </a:lnTo>
                    <a:lnTo>
                      <a:pt x="264338" y="42521"/>
                    </a:lnTo>
                    <a:cubicBezTo>
                      <a:pt x="300285" y="21253"/>
                      <a:pt x="342358" y="7702"/>
                      <a:pt x="387860" y="2192"/>
                    </a:cubicBezTo>
                    <a:lnTo>
                      <a:pt x="451229" y="22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BC6B39FA-92D5-4DAB-A087-0421DDD875AD}"/>
                  </a:ext>
                </a:extLst>
              </p:cNvPr>
              <p:cNvSpPr/>
              <p:nvPr/>
            </p:nvSpPr>
            <p:spPr>
              <a:xfrm>
                <a:off x="918407" y="4950716"/>
                <a:ext cx="577018" cy="422500"/>
              </a:xfrm>
              <a:custGeom>
                <a:avLst/>
                <a:gdLst>
                  <a:gd name="connsiteX0" fmla="*/ 452466 w 910815"/>
                  <a:gd name="connsiteY0" fmla="*/ 0 h 534208"/>
                  <a:gd name="connsiteX1" fmla="*/ 454641 w 910815"/>
                  <a:gd name="connsiteY1" fmla="*/ 115 h 534208"/>
                  <a:gd name="connsiteX2" fmla="*/ 458349 w 910815"/>
                  <a:gd name="connsiteY2" fmla="*/ 0 h 534208"/>
                  <a:gd name="connsiteX3" fmla="*/ 462046 w 910815"/>
                  <a:gd name="connsiteY3" fmla="*/ 508 h 534208"/>
                  <a:gd name="connsiteX4" fmla="*/ 539852 w 910815"/>
                  <a:gd name="connsiteY4" fmla="*/ 4634 h 534208"/>
                  <a:gd name="connsiteX5" fmla="*/ 684191 w 910815"/>
                  <a:gd name="connsiteY5" fmla="*/ 69684 h 534208"/>
                  <a:gd name="connsiteX6" fmla="*/ 686299 w 910815"/>
                  <a:gd name="connsiteY6" fmla="*/ 72238 h 534208"/>
                  <a:gd name="connsiteX7" fmla="*/ 748066 w 910815"/>
                  <a:gd name="connsiteY7" fmla="*/ 114419 h 534208"/>
                  <a:gd name="connsiteX8" fmla="*/ 879168 w 910815"/>
                  <a:gd name="connsiteY8" fmla="*/ 534208 h 534208"/>
                  <a:gd name="connsiteX9" fmla="*/ 482059 w 910815"/>
                  <a:gd name="connsiteY9" fmla="*/ 199646 h 534208"/>
                  <a:gd name="connsiteX10" fmla="*/ 455408 w 910815"/>
                  <a:gd name="connsiteY10" fmla="*/ 189909 h 534208"/>
                  <a:gd name="connsiteX11" fmla="*/ 428756 w 910815"/>
                  <a:gd name="connsiteY11" fmla="*/ 199646 h 534208"/>
                  <a:gd name="connsiteX12" fmla="*/ 31647 w 910815"/>
                  <a:gd name="connsiteY12" fmla="*/ 534208 h 534208"/>
                  <a:gd name="connsiteX13" fmla="*/ 230357 w 910815"/>
                  <a:gd name="connsiteY13" fmla="*/ 68250 h 534208"/>
                  <a:gd name="connsiteX14" fmla="*/ 231509 w 910815"/>
                  <a:gd name="connsiteY14" fmla="*/ 67748 h 534208"/>
                  <a:gd name="connsiteX15" fmla="*/ 264338 w 910815"/>
                  <a:gd name="connsiteY15" fmla="*/ 42521 h 534208"/>
                  <a:gd name="connsiteX16" fmla="*/ 387860 w 910815"/>
                  <a:gd name="connsiteY16" fmla="*/ 2192 h 534208"/>
                  <a:gd name="connsiteX17" fmla="*/ 451229 w 910815"/>
                  <a:gd name="connsiteY17" fmla="*/ 221 h 53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0815" h="534208">
                    <a:moveTo>
                      <a:pt x="452466" y="0"/>
                    </a:moveTo>
                    <a:lnTo>
                      <a:pt x="454641" y="115"/>
                    </a:lnTo>
                    <a:lnTo>
                      <a:pt x="458349" y="0"/>
                    </a:lnTo>
                    <a:lnTo>
                      <a:pt x="462046" y="508"/>
                    </a:lnTo>
                    <a:lnTo>
                      <a:pt x="539852" y="4634"/>
                    </a:lnTo>
                    <a:cubicBezTo>
                      <a:pt x="595606" y="14028"/>
                      <a:pt x="645474" y="35923"/>
                      <a:pt x="684191" y="69684"/>
                    </a:cubicBezTo>
                    <a:lnTo>
                      <a:pt x="686299" y="72238"/>
                    </a:lnTo>
                    <a:lnTo>
                      <a:pt x="748066" y="114419"/>
                    </a:lnTo>
                    <a:cubicBezTo>
                      <a:pt x="893737" y="231274"/>
                      <a:pt x="952664" y="406908"/>
                      <a:pt x="879168" y="534208"/>
                    </a:cubicBezTo>
                    <a:cubicBezTo>
                      <a:pt x="788473" y="388254"/>
                      <a:pt x="644428" y="269992"/>
                      <a:pt x="482059" y="199646"/>
                    </a:cubicBezTo>
                    <a:lnTo>
                      <a:pt x="455408" y="189909"/>
                    </a:lnTo>
                    <a:lnTo>
                      <a:pt x="428756" y="199646"/>
                    </a:lnTo>
                    <a:cubicBezTo>
                      <a:pt x="266387" y="269992"/>
                      <a:pt x="122342" y="388254"/>
                      <a:pt x="31647" y="534208"/>
                    </a:cubicBezTo>
                    <a:cubicBezTo>
                      <a:pt x="-52349" y="388723"/>
                      <a:pt x="36617" y="180106"/>
                      <a:pt x="230357" y="68250"/>
                    </a:cubicBezTo>
                    <a:lnTo>
                      <a:pt x="231509" y="67748"/>
                    </a:lnTo>
                    <a:lnTo>
                      <a:pt x="264338" y="42521"/>
                    </a:lnTo>
                    <a:cubicBezTo>
                      <a:pt x="300285" y="21253"/>
                      <a:pt x="342358" y="7702"/>
                      <a:pt x="387860" y="2192"/>
                    </a:cubicBezTo>
                    <a:lnTo>
                      <a:pt x="451229" y="22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3" name="月 172">
                <a:extLst>
                  <a:ext uri="{FF2B5EF4-FFF2-40B4-BE49-F238E27FC236}">
                    <a16:creationId xmlns:a16="http://schemas.microsoft.com/office/drawing/2014/main" id="{F7013A5C-A50F-4D5F-BDBA-E3E1AE242D71}"/>
                  </a:ext>
                </a:extLst>
              </p:cNvPr>
              <p:cNvSpPr/>
              <p:nvPr/>
            </p:nvSpPr>
            <p:spPr>
              <a:xfrm>
                <a:off x="672806" y="5187336"/>
                <a:ext cx="175996" cy="793873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4" name="月 173">
                <a:extLst>
                  <a:ext uri="{FF2B5EF4-FFF2-40B4-BE49-F238E27FC236}">
                    <a16:creationId xmlns:a16="http://schemas.microsoft.com/office/drawing/2014/main" id="{CB01BED6-1D1F-4699-9CA6-66B22A1C1FE7}"/>
                  </a:ext>
                </a:extLst>
              </p:cNvPr>
              <p:cNvSpPr/>
              <p:nvPr/>
            </p:nvSpPr>
            <p:spPr>
              <a:xfrm flipH="1">
                <a:off x="1552086" y="5187336"/>
                <a:ext cx="175996" cy="793873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66" name="AutoShape 695">
              <a:extLst>
                <a:ext uri="{FF2B5EF4-FFF2-40B4-BE49-F238E27FC236}">
                  <a16:creationId xmlns:a16="http://schemas.microsoft.com/office/drawing/2014/main" id="{F18155EC-2D4A-4E80-A6A5-F3E7BF55FB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776515" y="5710589"/>
              <a:ext cx="115170" cy="33990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BEE58F3B-B421-4904-9DF2-CF7710782352}"/>
                </a:ext>
              </a:extLst>
            </p:cNvPr>
            <p:cNvSpPr/>
            <p:nvPr/>
          </p:nvSpPr>
          <p:spPr>
            <a:xfrm>
              <a:off x="7020145" y="5499099"/>
              <a:ext cx="150014" cy="124757"/>
            </a:xfrm>
            <a:custGeom>
              <a:avLst/>
              <a:gdLst>
                <a:gd name="connsiteX0" fmla="*/ 15656 w 133392"/>
                <a:gd name="connsiteY0" fmla="*/ 0 h 193080"/>
                <a:gd name="connsiteX1" fmla="*/ 38222 w 133392"/>
                <a:gd name="connsiteY1" fmla="*/ 16204 h 193080"/>
                <a:gd name="connsiteX2" fmla="*/ 81654 w 133392"/>
                <a:gd name="connsiteY2" fmla="*/ 33268 h 193080"/>
                <a:gd name="connsiteX3" fmla="*/ 127798 w 133392"/>
                <a:gd name="connsiteY3" fmla="*/ 40206 h 193080"/>
                <a:gd name="connsiteX4" fmla="*/ 129557 w 133392"/>
                <a:gd name="connsiteY4" fmla="*/ 40031 h 193080"/>
                <a:gd name="connsiteX5" fmla="*/ 133392 w 133392"/>
                <a:gd name="connsiteY5" fmla="*/ 73957 h 193080"/>
                <a:gd name="connsiteX6" fmla="*/ 66696 w 133392"/>
                <a:gd name="connsiteY6" fmla="*/ 193080 h 193080"/>
                <a:gd name="connsiteX7" fmla="*/ 0 w 133392"/>
                <a:gd name="connsiteY7" fmla="*/ 73957 h 193080"/>
                <a:gd name="connsiteX8" fmla="*/ 5242 w 133392"/>
                <a:gd name="connsiteY8" fmla="*/ 27589 h 19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392" h="193080">
                  <a:moveTo>
                    <a:pt x="15656" y="0"/>
                  </a:moveTo>
                  <a:lnTo>
                    <a:pt x="38222" y="16204"/>
                  </a:lnTo>
                  <a:cubicBezTo>
                    <a:pt x="51115" y="23153"/>
                    <a:pt x="65767" y="29011"/>
                    <a:pt x="81654" y="33268"/>
                  </a:cubicBezTo>
                  <a:cubicBezTo>
                    <a:pt x="97541" y="37525"/>
                    <a:pt x="113159" y="39778"/>
                    <a:pt x="127798" y="40206"/>
                  </a:cubicBezTo>
                  <a:lnTo>
                    <a:pt x="129557" y="40031"/>
                  </a:lnTo>
                  <a:lnTo>
                    <a:pt x="133392" y="73957"/>
                  </a:lnTo>
                  <a:cubicBezTo>
                    <a:pt x="133392" y="139747"/>
                    <a:pt x="103531" y="193080"/>
                    <a:pt x="66696" y="193080"/>
                  </a:cubicBezTo>
                  <a:cubicBezTo>
                    <a:pt x="29861" y="193080"/>
                    <a:pt x="0" y="139747"/>
                    <a:pt x="0" y="73957"/>
                  </a:cubicBezTo>
                  <a:cubicBezTo>
                    <a:pt x="0" y="57510"/>
                    <a:pt x="1867" y="41841"/>
                    <a:pt x="5242" y="275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25FEF1C3-E7D1-430E-8BC9-F277FFC4A880}"/>
                </a:ext>
              </a:extLst>
            </p:cNvPr>
            <p:cNvSpPr/>
            <p:nvPr/>
          </p:nvSpPr>
          <p:spPr>
            <a:xfrm flipH="1">
              <a:off x="6489078" y="5499099"/>
              <a:ext cx="150014" cy="124757"/>
            </a:xfrm>
            <a:custGeom>
              <a:avLst/>
              <a:gdLst>
                <a:gd name="connsiteX0" fmla="*/ 15656 w 133392"/>
                <a:gd name="connsiteY0" fmla="*/ 0 h 193080"/>
                <a:gd name="connsiteX1" fmla="*/ 38222 w 133392"/>
                <a:gd name="connsiteY1" fmla="*/ 16204 h 193080"/>
                <a:gd name="connsiteX2" fmla="*/ 81654 w 133392"/>
                <a:gd name="connsiteY2" fmla="*/ 33268 h 193080"/>
                <a:gd name="connsiteX3" fmla="*/ 127798 w 133392"/>
                <a:gd name="connsiteY3" fmla="*/ 40206 h 193080"/>
                <a:gd name="connsiteX4" fmla="*/ 129557 w 133392"/>
                <a:gd name="connsiteY4" fmla="*/ 40031 h 193080"/>
                <a:gd name="connsiteX5" fmla="*/ 133392 w 133392"/>
                <a:gd name="connsiteY5" fmla="*/ 73957 h 193080"/>
                <a:gd name="connsiteX6" fmla="*/ 66696 w 133392"/>
                <a:gd name="connsiteY6" fmla="*/ 193080 h 193080"/>
                <a:gd name="connsiteX7" fmla="*/ 0 w 133392"/>
                <a:gd name="connsiteY7" fmla="*/ 73957 h 193080"/>
                <a:gd name="connsiteX8" fmla="*/ 5242 w 133392"/>
                <a:gd name="connsiteY8" fmla="*/ 27589 h 19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392" h="193080">
                  <a:moveTo>
                    <a:pt x="15656" y="0"/>
                  </a:moveTo>
                  <a:lnTo>
                    <a:pt x="38222" y="16204"/>
                  </a:lnTo>
                  <a:cubicBezTo>
                    <a:pt x="51115" y="23153"/>
                    <a:pt x="65767" y="29011"/>
                    <a:pt x="81654" y="33268"/>
                  </a:cubicBezTo>
                  <a:cubicBezTo>
                    <a:pt x="97541" y="37525"/>
                    <a:pt x="113159" y="39778"/>
                    <a:pt x="127798" y="40206"/>
                  </a:cubicBezTo>
                  <a:lnTo>
                    <a:pt x="129557" y="40031"/>
                  </a:lnTo>
                  <a:lnTo>
                    <a:pt x="133392" y="73957"/>
                  </a:lnTo>
                  <a:cubicBezTo>
                    <a:pt x="133392" y="139747"/>
                    <a:pt x="103531" y="193080"/>
                    <a:pt x="66696" y="193080"/>
                  </a:cubicBezTo>
                  <a:cubicBezTo>
                    <a:pt x="29861" y="193080"/>
                    <a:pt x="0" y="139747"/>
                    <a:pt x="0" y="73957"/>
                  </a:cubicBezTo>
                  <a:cubicBezTo>
                    <a:pt x="0" y="57510"/>
                    <a:pt x="1867" y="41841"/>
                    <a:pt x="5242" y="275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A25383A3-D978-4CE5-980F-BC933C58C821}"/>
              </a:ext>
            </a:extLst>
          </p:cNvPr>
          <p:cNvGrpSpPr/>
          <p:nvPr/>
        </p:nvGrpSpPr>
        <p:grpSpPr>
          <a:xfrm>
            <a:off x="8040190" y="4829176"/>
            <a:ext cx="1301740" cy="1363173"/>
            <a:chOff x="8040190" y="4829176"/>
            <a:chExt cx="1301740" cy="1363173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3943DB9B-9983-4E97-9652-715468D30DB2}"/>
                </a:ext>
              </a:extLst>
            </p:cNvPr>
            <p:cNvGrpSpPr/>
            <p:nvPr/>
          </p:nvGrpSpPr>
          <p:grpSpPr>
            <a:xfrm>
              <a:off x="8040190" y="4829176"/>
              <a:ext cx="1301740" cy="1363173"/>
              <a:chOff x="552461" y="4829176"/>
              <a:chExt cx="1301740" cy="1363173"/>
            </a:xfrm>
          </p:grpSpPr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5F8E44D8-84A9-4549-A6FD-5B39D783B7FC}"/>
                  </a:ext>
                </a:extLst>
              </p:cNvPr>
              <p:cNvSpPr/>
              <p:nvPr/>
            </p:nvSpPr>
            <p:spPr>
              <a:xfrm>
                <a:off x="552461" y="5085185"/>
                <a:ext cx="1301740" cy="1107164"/>
              </a:xfrm>
              <a:custGeom>
                <a:avLst/>
                <a:gdLst>
                  <a:gd name="connsiteX0" fmla="*/ 534219 w 1239777"/>
                  <a:gd name="connsiteY0" fmla="*/ 1232 h 948498"/>
                  <a:gd name="connsiteX1" fmla="*/ 619892 w 1239777"/>
                  <a:gd name="connsiteY1" fmla="*/ 14974 h 948498"/>
                  <a:gd name="connsiteX2" fmla="*/ 705558 w 1239777"/>
                  <a:gd name="connsiteY2" fmla="*/ 1233 h 948498"/>
                  <a:gd name="connsiteX3" fmla="*/ 1097927 w 1239777"/>
                  <a:gd name="connsiteY3" fmla="*/ 141851 h 948498"/>
                  <a:gd name="connsiteX4" fmla="*/ 1045040 w 1239777"/>
                  <a:gd name="connsiteY4" fmla="*/ 948498 h 948498"/>
                  <a:gd name="connsiteX5" fmla="*/ 721882 w 1239777"/>
                  <a:gd name="connsiteY5" fmla="*/ 517898 h 948498"/>
                  <a:gd name="connsiteX6" fmla="*/ 619888 w 1239777"/>
                  <a:gd name="connsiteY6" fmla="*/ 429401 h 948498"/>
                  <a:gd name="connsiteX7" fmla="*/ 517896 w 1239777"/>
                  <a:gd name="connsiteY7" fmla="*/ 517897 h 948498"/>
                  <a:gd name="connsiteX8" fmla="*/ 194737 w 1239777"/>
                  <a:gd name="connsiteY8" fmla="*/ 948497 h 948498"/>
                  <a:gd name="connsiteX9" fmla="*/ 141850 w 1239777"/>
                  <a:gd name="connsiteY9" fmla="*/ 141850 h 948498"/>
                  <a:gd name="connsiteX10" fmla="*/ 534219 w 1239777"/>
                  <a:gd name="connsiteY10" fmla="*/ 1232 h 94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9777" h="948498">
                    <a:moveTo>
                      <a:pt x="534219" y="1232"/>
                    </a:moveTo>
                    <a:lnTo>
                      <a:pt x="619892" y="14974"/>
                    </a:lnTo>
                    <a:lnTo>
                      <a:pt x="705558" y="1233"/>
                    </a:lnTo>
                    <a:cubicBezTo>
                      <a:pt x="851532" y="-8338"/>
                      <a:pt x="993855" y="37779"/>
                      <a:pt x="1097927" y="141851"/>
                    </a:cubicBezTo>
                    <a:cubicBezTo>
                      <a:pt x="1306072" y="349997"/>
                      <a:pt x="1282394" y="711144"/>
                      <a:pt x="1045040" y="948498"/>
                    </a:cubicBezTo>
                    <a:cubicBezTo>
                      <a:pt x="957191" y="789021"/>
                      <a:pt x="848490" y="644506"/>
                      <a:pt x="721882" y="517898"/>
                    </a:cubicBezTo>
                    <a:lnTo>
                      <a:pt x="619888" y="429401"/>
                    </a:lnTo>
                    <a:lnTo>
                      <a:pt x="517896" y="517897"/>
                    </a:lnTo>
                    <a:cubicBezTo>
                      <a:pt x="391288" y="644505"/>
                      <a:pt x="282586" y="789020"/>
                      <a:pt x="194737" y="948497"/>
                    </a:cubicBezTo>
                    <a:cubicBezTo>
                      <a:pt x="-42617" y="711143"/>
                      <a:pt x="-66295" y="349996"/>
                      <a:pt x="141850" y="141850"/>
                    </a:cubicBezTo>
                    <a:cubicBezTo>
                      <a:pt x="245922" y="37778"/>
                      <a:pt x="388245" y="-8339"/>
                      <a:pt x="534219" y="12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61A4305D-B447-4EF6-89FC-8293064EBEE0}"/>
                  </a:ext>
                </a:extLst>
              </p:cNvPr>
              <p:cNvGrpSpPr/>
              <p:nvPr/>
            </p:nvGrpSpPr>
            <p:grpSpPr>
              <a:xfrm>
                <a:off x="590553" y="4829176"/>
                <a:ext cx="1235072" cy="1246797"/>
                <a:chOff x="590553" y="2908936"/>
                <a:chExt cx="1235072" cy="1246797"/>
              </a:xfrm>
            </p:grpSpPr>
            <p:sp>
              <p:nvSpPr>
                <p:cNvPr id="196" name="Oval 681">
                  <a:extLst>
                    <a:ext uri="{FF2B5EF4-FFF2-40B4-BE49-F238E27FC236}">
                      <a16:creationId xmlns:a16="http://schemas.microsoft.com/office/drawing/2014/main" id="{B5BA2DBB-4704-43E7-B80E-86D4C0F5E1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0553" y="2908936"/>
                  <a:ext cx="1235072" cy="120014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197" name="Oval 691">
                  <a:extLst>
                    <a:ext uri="{FF2B5EF4-FFF2-40B4-BE49-F238E27FC236}">
                      <a16:creationId xmlns:a16="http://schemas.microsoft.com/office/drawing/2014/main" id="{E288D11E-F898-4040-B847-FA8510FC7E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4058" y="3074645"/>
                  <a:ext cx="1008063" cy="1081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00412003-65A9-4329-9C49-3B72AB5C65ED}"/>
                  </a:ext>
                </a:extLst>
              </p:cNvPr>
              <p:cNvSpPr/>
              <p:nvPr/>
            </p:nvSpPr>
            <p:spPr>
              <a:xfrm>
                <a:off x="732668" y="4903091"/>
                <a:ext cx="948496" cy="534208"/>
              </a:xfrm>
              <a:custGeom>
                <a:avLst/>
                <a:gdLst>
                  <a:gd name="connsiteX0" fmla="*/ 452466 w 910815"/>
                  <a:gd name="connsiteY0" fmla="*/ 0 h 534208"/>
                  <a:gd name="connsiteX1" fmla="*/ 454641 w 910815"/>
                  <a:gd name="connsiteY1" fmla="*/ 115 h 534208"/>
                  <a:gd name="connsiteX2" fmla="*/ 458349 w 910815"/>
                  <a:gd name="connsiteY2" fmla="*/ 0 h 534208"/>
                  <a:gd name="connsiteX3" fmla="*/ 462046 w 910815"/>
                  <a:gd name="connsiteY3" fmla="*/ 508 h 534208"/>
                  <a:gd name="connsiteX4" fmla="*/ 539852 w 910815"/>
                  <a:gd name="connsiteY4" fmla="*/ 4634 h 534208"/>
                  <a:gd name="connsiteX5" fmla="*/ 684191 w 910815"/>
                  <a:gd name="connsiteY5" fmla="*/ 69684 h 534208"/>
                  <a:gd name="connsiteX6" fmla="*/ 686299 w 910815"/>
                  <a:gd name="connsiteY6" fmla="*/ 72238 h 534208"/>
                  <a:gd name="connsiteX7" fmla="*/ 748066 w 910815"/>
                  <a:gd name="connsiteY7" fmla="*/ 114419 h 534208"/>
                  <a:gd name="connsiteX8" fmla="*/ 879168 w 910815"/>
                  <a:gd name="connsiteY8" fmla="*/ 534208 h 534208"/>
                  <a:gd name="connsiteX9" fmla="*/ 482059 w 910815"/>
                  <a:gd name="connsiteY9" fmla="*/ 199646 h 534208"/>
                  <a:gd name="connsiteX10" fmla="*/ 455408 w 910815"/>
                  <a:gd name="connsiteY10" fmla="*/ 189909 h 534208"/>
                  <a:gd name="connsiteX11" fmla="*/ 428756 w 910815"/>
                  <a:gd name="connsiteY11" fmla="*/ 199646 h 534208"/>
                  <a:gd name="connsiteX12" fmla="*/ 31647 w 910815"/>
                  <a:gd name="connsiteY12" fmla="*/ 534208 h 534208"/>
                  <a:gd name="connsiteX13" fmla="*/ 230357 w 910815"/>
                  <a:gd name="connsiteY13" fmla="*/ 68250 h 534208"/>
                  <a:gd name="connsiteX14" fmla="*/ 231509 w 910815"/>
                  <a:gd name="connsiteY14" fmla="*/ 67748 h 534208"/>
                  <a:gd name="connsiteX15" fmla="*/ 264338 w 910815"/>
                  <a:gd name="connsiteY15" fmla="*/ 42521 h 534208"/>
                  <a:gd name="connsiteX16" fmla="*/ 387860 w 910815"/>
                  <a:gd name="connsiteY16" fmla="*/ 2192 h 534208"/>
                  <a:gd name="connsiteX17" fmla="*/ 451229 w 910815"/>
                  <a:gd name="connsiteY17" fmla="*/ 221 h 53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0815" h="534208">
                    <a:moveTo>
                      <a:pt x="452466" y="0"/>
                    </a:moveTo>
                    <a:lnTo>
                      <a:pt x="454641" y="115"/>
                    </a:lnTo>
                    <a:lnTo>
                      <a:pt x="458349" y="0"/>
                    </a:lnTo>
                    <a:lnTo>
                      <a:pt x="462046" y="508"/>
                    </a:lnTo>
                    <a:lnTo>
                      <a:pt x="539852" y="4634"/>
                    </a:lnTo>
                    <a:cubicBezTo>
                      <a:pt x="595606" y="14028"/>
                      <a:pt x="645474" y="35923"/>
                      <a:pt x="684191" y="69684"/>
                    </a:cubicBezTo>
                    <a:lnTo>
                      <a:pt x="686299" y="72238"/>
                    </a:lnTo>
                    <a:lnTo>
                      <a:pt x="748066" y="114419"/>
                    </a:lnTo>
                    <a:cubicBezTo>
                      <a:pt x="893737" y="231274"/>
                      <a:pt x="952664" y="406908"/>
                      <a:pt x="879168" y="534208"/>
                    </a:cubicBezTo>
                    <a:cubicBezTo>
                      <a:pt x="788473" y="388254"/>
                      <a:pt x="644428" y="269992"/>
                      <a:pt x="482059" y="199646"/>
                    </a:cubicBezTo>
                    <a:lnTo>
                      <a:pt x="455408" y="189909"/>
                    </a:lnTo>
                    <a:lnTo>
                      <a:pt x="428756" y="199646"/>
                    </a:lnTo>
                    <a:cubicBezTo>
                      <a:pt x="266387" y="269992"/>
                      <a:pt x="122342" y="388254"/>
                      <a:pt x="31647" y="534208"/>
                    </a:cubicBezTo>
                    <a:cubicBezTo>
                      <a:pt x="-52349" y="388723"/>
                      <a:pt x="36617" y="180106"/>
                      <a:pt x="230357" y="68250"/>
                    </a:cubicBezTo>
                    <a:lnTo>
                      <a:pt x="231509" y="67748"/>
                    </a:lnTo>
                    <a:lnTo>
                      <a:pt x="264338" y="42521"/>
                    </a:lnTo>
                    <a:cubicBezTo>
                      <a:pt x="300285" y="21253"/>
                      <a:pt x="342358" y="7702"/>
                      <a:pt x="387860" y="2192"/>
                    </a:cubicBezTo>
                    <a:lnTo>
                      <a:pt x="451229" y="22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E040DA8D-1BE3-4FE7-A1A8-046A4503B236}"/>
                  </a:ext>
                </a:extLst>
              </p:cNvPr>
              <p:cNvSpPr/>
              <p:nvPr/>
            </p:nvSpPr>
            <p:spPr>
              <a:xfrm>
                <a:off x="918407" y="4950716"/>
                <a:ext cx="577018" cy="422500"/>
              </a:xfrm>
              <a:custGeom>
                <a:avLst/>
                <a:gdLst>
                  <a:gd name="connsiteX0" fmla="*/ 452466 w 910815"/>
                  <a:gd name="connsiteY0" fmla="*/ 0 h 534208"/>
                  <a:gd name="connsiteX1" fmla="*/ 454641 w 910815"/>
                  <a:gd name="connsiteY1" fmla="*/ 115 h 534208"/>
                  <a:gd name="connsiteX2" fmla="*/ 458349 w 910815"/>
                  <a:gd name="connsiteY2" fmla="*/ 0 h 534208"/>
                  <a:gd name="connsiteX3" fmla="*/ 462046 w 910815"/>
                  <a:gd name="connsiteY3" fmla="*/ 508 h 534208"/>
                  <a:gd name="connsiteX4" fmla="*/ 539852 w 910815"/>
                  <a:gd name="connsiteY4" fmla="*/ 4634 h 534208"/>
                  <a:gd name="connsiteX5" fmla="*/ 684191 w 910815"/>
                  <a:gd name="connsiteY5" fmla="*/ 69684 h 534208"/>
                  <a:gd name="connsiteX6" fmla="*/ 686299 w 910815"/>
                  <a:gd name="connsiteY6" fmla="*/ 72238 h 534208"/>
                  <a:gd name="connsiteX7" fmla="*/ 748066 w 910815"/>
                  <a:gd name="connsiteY7" fmla="*/ 114419 h 534208"/>
                  <a:gd name="connsiteX8" fmla="*/ 879168 w 910815"/>
                  <a:gd name="connsiteY8" fmla="*/ 534208 h 534208"/>
                  <a:gd name="connsiteX9" fmla="*/ 482059 w 910815"/>
                  <a:gd name="connsiteY9" fmla="*/ 199646 h 534208"/>
                  <a:gd name="connsiteX10" fmla="*/ 455408 w 910815"/>
                  <a:gd name="connsiteY10" fmla="*/ 189909 h 534208"/>
                  <a:gd name="connsiteX11" fmla="*/ 428756 w 910815"/>
                  <a:gd name="connsiteY11" fmla="*/ 199646 h 534208"/>
                  <a:gd name="connsiteX12" fmla="*/ 31647 w 910815"/>
                  <a:gd name="connsiteY12" fmla="*/ 534208 h 534208"/>
                  <a:gd name="connsiteX13" fmla="*/ 230357 w 910815"/>
                  <a:gd name="connsiteY13" fmla="*/ 68250 h 534208"/>
                  <a:gd name="connsiteX14" fmla="*/ 231509 w 910815"/>
                  <a:gd name="connsiteY14" fmla="*/ 67748 h 534208"/>
                  <a:gd name="connsiteX15" fmla="*/ 264338 w 910815"/>
                  <a:gd name="connsiteY15" fmla="*/ 42521 h 534208"/>
                  <a:gd name="connsiteX16" fmla="*/ 387860 w 910815"/>
                  <a:gd name="connsiteY16" fmla="*/ 2192 h 534208"/>
                  <a:gd name="connsiteX17" fmla="*/ 451229 w 910815"/>
                  <a:gd name="connsiteY17" fmla="*/ 221 h 53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0815" h="534208">
                    <a:moveTo>
                      <a:pt x="452466" y="0"/>
                    </a:moveTo>
                    <a:lnTo>
                      <a:pt x="454641" y="115"/>
                    </a:lnTo>
                    <a:lnTo>
                      <a:pt x="458349" y="0"/>
                    </a:lnTo>
                    <a:lnTo>
                      <a:pt x="462046" y="508"/>
                    </a:lnTo>
                    <a:lnTo>
                      <a:pt x="539852" y="4634"/>
                    </a:lnTo>
                    <a:cubicBezTo>
                      <a:pt x="595606" y="14028"/>
                      <a:pt x="645474" y="35923"/>
                      <a:pt x="684191" y="69684"/>
                    </a:cubicBezTo>
                    <a:lnTo>
                      <a:pt x="686299" y="72238"/>
                    </a:lnTo>
                    <a:lnTo>
                      <a:pt x="748066" y="114419"/>
                    </a:lnTo>
                    <a:cubicBezTo>
                      <a:pt x="893737" y="231274"/>
                      <a:pt x="952664" y="406908"/>
                      <a:pt x="879168" y="534208"/>
                    </a:cubicBezTo>
                    <a:cubicBezTo>
                      <a:pt x="788473" y="388254"/>
                      <a:pt x="644428" y="269992"/>
                      <a:pt x="482059" y="199646"/>
                    </a:cubicBezTo>
                    <a:lnTo>
                      <a:pt x="455408" y="189909"/>
                    </a:lnTo>
                    <a:lnTo>
                      <a:pt x="428756" y="199646"/>
                    </a:lnTo>
                    <a:cubicBezTo>
                      <a:pt x="266387" y="269992"/>
                      <a:pt x="122342" y="388254"/>
                      <a:pt x="31647" y="534208"/>
                    </a:cubicBezTo>
                    <a:cubicBezTo>
                      <a:pt x="-52349" y="388723"/>
                      <a:pt x="36617" y="180106"/>
                      <a:pt x="230357" y="68250"/>
                    </a:cubicBezTo>
                    <a:lnTo>
                      <a:pt x="231509" y="67748"/>
                    </a:lnTo>
                    <a:lnTo>
                      <a:pt x="264338" y="42521"/>
                    </a:lnTo>
                    <a:cubicBezTo>
                      <a:pt x="300285" y="21253"/>
                      <a:pt x="342358" y="7702"/>
                      <a:pt x="387860" y="2192"/>
                    </a:cubicBezTo>
                    <a:lnTo>
                      <a:pt x="451229" y="22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C2919AEB-FB77-4540-B2CC-842E508D1C24}"/>
                  </a:ext>
                </a:extLst>
              </p:cNvPr>
              <p:cNvSpPr/>
              <p:nvPr/>
            </p:nvSpPr>
            <p:spPr>
              <a:xfrm>
                <a:off x="672806" y="5187336"/>
                <a:ext cx="175996" cy="793873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5" name="月 194">
                <a:extLst>
                  <a:ext uri="{FF2B5EF4-FFF2-40B4-BE49-F238E27FC236}">
                    <a16:creationId xmlns:a16="http://schemas.microsoft.com/office/drawing/2014/main" id="{C0FFA107-F2B2-47B9-AEDF-12A768682014}"/>
                  </a:ext>
                </a:extLst>
              </p:cNvPr>
              <p:cNvSpPr/>
              <p:nvPr/>
            </p:nvSpPr>
            <p:spPr>
              <a:xfrm flipH="1">
                <a:off x="1552086" y="5187336"/>
                <a:ext cx="175996" cy="793873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79" name="AutoShape 695">
              <a:extLst>
                <a:ext uri="{FF2B5EF4-FFF2-40B4-BE49-F238E27FC236}">
                  <a16:creationId xmlns:a16="http://schemas.microsoft.com/office/drawing/2014/main" id="{7E51B40E-6B1C-4321-908A-022D0DFF9C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590837" y="5619916"/>
              <a:ext cx="213137" cy="48678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10DBA1E1-0058-442C-B2D0-E8B6E199FFFA}"/>
                </a:ext>
              </a:extLst>
            </p:cNvPr>
            <p:cNvGrpSpPr/>
            <p:nvPr/>
          </p:nvGrpSpPr>
          <p:grpSpPr>
            <a:xfrm>
              <a:off x="8879450" y="5176527"/>
              <a:ext cx="176212" cy="346698"/>
              <a:chOff x="8923972" y="5014913"/>
              <a:chExt cx="176212" cy="346698"/>
            </a:xfrm>
            <a:solidFill>
              <a:srgbClr val="0070C0"/>
            </a:solidFill>
          </p:grpSpPr>
          <p:sp>
            <p:nvSpPr>
              <p:cNvPr id="187" name="Rectangle 610">
                <a:extLst>
                  <a:ext uri="{FF2B5EF4-FFF2-40B4-BE49-F238E27FC236}">
                    <a16:creationId xmlns:a16="http://schemas.microsoft.com/office/drawing/2014/main" id="{2D2D51C3-B0E0-473D-8DDA-4ABDA5738D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23972" y="5017101"/>
                <a:ext cx="35086" cy="248266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" name="Rectangle 611">
                <a:extLst>
                  <a:ext uri="{FF2B5EF4-FFF2-40B4-BE49-F238E27FC236}">
                    <a16:creationId xmlns:a16="http://schemas.microsoft.com/office/drawing/2014/main" id="{0930377C-940C-468D-B95E-2394612D0D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4925" y="5016008"/>
                <a:ext cx="35086" cy="297482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" name="Rectangle 612">
                <a:extLst>
                  <a:ext uri="{FF2B5EF4-FFF2-40B4-BE49-F238E27FC236}">
                    <a16:creationId xmlns:a16="http://schemas.microsoft.com/office/drawing/2014/main" id="{1F7ACF86-2AB5-4DB2-A200-B46A882F9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5098" y="5014913"/>
                <a:ext cx="35086" cy="34669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253E8895-0EB4-420E-B8BC-028C1369B0CE}"/>
                </a:ext>
              </a:extLst>
            </p:cNvPr>
            <p:cNvSpPr/>
            <p:nvPr/>
          </p:nvSpPr>
          <p:spPr>
            <a:xfrm rot="20700000">
              <a:off x="8286396" y="5495640"/>
              <a:ext cx="301434" cy="7915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3B3EBA21-1C57-4948-87FF-F15EE125A7BA}"/>
                </a:ext>
              </a:extLst>
            </p:cNvPr>
            <p:cNvSpPr/>
            <p:nvPr/>
          </p:nvSpPr>
          <p:spPr>
            <a:xfrm rot="900000">
              <a:off x="8788571" y="5501654"/>
              <a:ext cx="301434" cy="7303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EF69B891-352E-460E-9E68-04D5ADA19430}"/>
                </a:ext>
              </a:extLst>
            </p:cNvPr>
            <p:cNvGrpSpPr/>
            <p:nvPr/>
          </p:nvGrpSpPr>
          <p:grpSpPr>
            <a:xfrm>
              <a:off x="8923972" y="5014913"/>
              <a:ext cx="176212" cy="346698"/>
              <a:chOff x="8913813" y="5298974"/>
              <a:chExt cx="153987" cy="216004"/>
            </a:xfrm>
          </p:grpSpPr>
          <p:sp>
            <p:nvSpPr>
              <p:cNvPr id="184" name="Rectangle 610">
                <a:extLst>
                  <a:ext uri="{FF2B5EF4-FFF2-40B4-BE49-F238E27FC236}">
                    <a16:creationId xmlns:a16="http://schemas.microsoft.com/office/drawing/2014/main" id="{228F9CD6-51FB-4558-A61E-4D5E2A4E4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13813" y="5300337"/>
                <a:ext cx="30661" cy="15467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" name="Rectangle 611">
                <a:extLst>
                  <a:ext uri="{FF2B5EF4-FFF2-40B4-BE49-F238E27FC236}">
                    <a16:creationId xmlns:a16="http://schemas.microsoft.com/office/drawing/2014/main" id="{43749478-BAB6-41DE-8011-33F35F7B3D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5817" y="5299656"/>
                <a:ext cx="30661" cy="18534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" name="Rectangle 612">
                <a:extLst>
                  <a:ext uri="{FF2B5EF4-FFF2-40B4-BE49-F238E27FC236}">
                    <a16:creationId xmlns:a16="http://schemas.microsoft.com/office/drawing/2014/main" id="{3E4A0B45-42A5-4616-8888-D9D1AE738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37139" y="5298974"/>
                <a:ext cx="30661" cy="21600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44189D40-B07C-4B7F-BF99-26E9FE8C7A34}"/>
              </a:ext>
            </a:extLst>
          </p:cNvPr>
          <p:cNvGrpSpPr/>
          <p:nvPr/>
        </p:nvGrpSpPr>
        <p:grpSpPr>
          <a:xfrm>
            <a:off x="2424393" y="4829176"/>
            <a:ext cx="1301740" cy="1363173"/>
            <a:chOff x="2424393" y="4829176"/>
            <a:chExt cx="1301740" cy="1363173"/>
          </a:xfrm>
        </p:grpSpPr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F4CDDFEA-34E1-4141-A009-D6BA324CB77E}"/>
                </a:ext>
              </a:extLst>
            </p:cNvPr>
            <p:cNvGrpSpPr/>
            <p:nvPr/>
          </p:nvGrpSpPr>
          <p:grpSpPr>
            <a:xfrm>
              <a:off x="2424393" y="4829176"/>
              <a:ext cx="1301740" cy="1363173"/>
              <a:chOff x="552461" y="4829176"/>
              <a:chExt cx="1301740" cy="1363173"/>
            </a:xfrm>
          </p:grpSpPr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03518217-9BEF-4807-A5C9-4A7A88A46F77}"/>
                  </a:ext>
                </a:extLst>
              </p:cNvPr>
              <p:cNvSpPr/>
              <p:nvPr/>
            </p:nvSpPr>
            <p:spPr>
              <a:xfrm>
                <a:off x="552461" y="5085185"/>
                <a:ext cx="1301740" cy="1107164"/>
              </a:xfrm>
              <a:custGeom>
                <a:avLst/>
                <a:gdLst>
                  <a:gd name="connsiteX0" fmla="*/ 534219 w 1239777"/>
                  <a:gd name="connsiteY0" fmla="*/ 1232 h 948498"/>
                  <a:gd name="connsiteX1" fmla="*/ 619892 w 1239777"/>
                  <a:gd name="connsiteY1" fmla="*/ 14974 h 948498"/>
                  <a:gd name="connsiteX2" fmla="*/ 705558 w 1239777"/>
                  <a:gd name="connsiteY2" fmla="*/ 1233 h 948498"/>
                  <a:gd name="connsiteX3" fmla="*/ 1097927 w 1239777"/>
                  <a:gd name="connsiteY3" fmla="*/ 141851 h 948498"/>
                  <a:gd name="connsiteX4" fmla="*/ 1045040 w 1239777"/>
                  <a:gd name="connsiteY4" fmla="*/ 948498 h 948498"/>
                  <a:gd name="connsiteX5" fmla="*/ 721882 w 1239777"/>
                  <a:gd name="connsiteY5" fmla="*/ 517898 h 948498"/>
                  <a:gd name="connsiteX6" fmla="*/ 619888 w 1239777"/>
                  <a:gd name="connsiteY6" fmla="*/ 429401 h 948498"/>
                  <a:gd name="connsiteX7" fmla="*/ 517896 w 1239777"/>
                  <a:gd name="connsiteY7" fmla="*/ 517897 h 948498"/>
                  <a:gd name="connsiteX8" fmla="*/ 194737 w 1239777"/>
                  <a:gd name="connsiteY8" fmla="*/ 948497 h 948498"/>
                  <a:gd name="connsiteX9" fmla="*/ 141850 w 1239777"/>
                  <a:gd name="connsiteY9" fmla="*/ 141850 h 948498"/>
                  <a:gd name="connsiteX10" fmla="*/ 534219 w 1239777"/>
                  <a:gd name="connsiteY10" fmla="*/ 1232 h 94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9777" h="948498">
                    <a:moveTo>
                      <a:pt x="534219" y="1232"/>
                    </a:moveTo>
                    <a:lnTo>
                      <a:pt x="619892" y="14974"/>
                    </a:lnTo>
                    <a:lnTo>
                      <a:pt x="705558" y="1233"/>
                    </a:lnTo>
                    <a:cubicBezTo>
                      <a:pt x="851532" y="-8338"/>
                      <a:pt x="993855" y="37779"/>
                      <a:pt x="1097927" y="141851"/>
                    </a:cubicBezTo>
                    <a:cubicBezTo>
                      <a:pt x="1306072" y="349997"/>
                      <a:pt x="1282394" y="711144"/>
                      <a:pt x="1045040" y="948498"/>
                    </a:cubicBezTo>
                    <a:cubicBezTo>
                      <a:pt x="957191" y="789021"/>
                      <a:pt x="848490" y="644506"/>
                      <a:pt x="721882" y="517898"/>
                    </a:cubicBezTo>
                    <a:lnTo>
                      <a:pt x="619888" y="429401"/>
                    </a:lnTo>
                    <a:lnTo>
                      <a:pt x="517896" y="517897"/>
                    </a:lnTo>
                    <a:cubicBezTo>
                      <a:pt x="391288" y="644505"/>
                      <a:pt x="282586" y="789020"/>
                      <a:pt x="194737" y="948497"/>
                    </a:cubicBezTo>
                    <a:cubicBezTo>
                      <a:pt x="-42617" y="711143"/>
                      <a:pt x="-66295" y="349996"/>
                      <a:pt x="141850" y="141850"/>
                    </a:cubicBezTo>
                    <a:cubicBezTo>
                      <a:pt x="245922" y="37778"/>
                      <a:pt x="388245" y="-8339"/>
                      <a:pt x="534219" y="12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51C9D4A9-6AF3-4A3D-9DEB-3AF972D86376}"/>
                  </a:ext>
                </a:extLst>
              </p:cNvPr>
              <p:cNvGrpSpPr/>
              <p:nvPr/>
            </p:nvGrpSpPr>
            <p:grpSpPr>
              <a:xfrm>
                <a:off x="590553" y="4829176"/>
                <a:ext cx="1235072" cy="1246797"/>
                <a:chOff x="590553" y="2908936"/>
                <a:chExt cx="1235072" cy="1246797"/>
              </a:xfrm>
            </p:grpSpPr>
            <p:sp>
              <p:nvSpPr>
                <p:cNvPr id="211" name="Oval 681">
                  <a:extLst>
                    <a:ext uri="{FF2B5EF4-FFF2-40B4-BE49-F238E27FC236}">
                      <a16:creationId xmlns:a16="http://schemas.microsoft.com/office/drawing/2014/main" id="{D24F17A1-C2F3-4A2C-AC66-4287C7B103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0553" y="2908936"/>
                  <a:ext cx="1235072" cy="120014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212" name="Oval 691">
                  <a:extLst>
                    <a:ext uri="{FF2B5EF4-FFF2-40B4-BE49-F238E27FC236}">
                      <a16:creationId xmlns:a16="http://schemas.microsoft.com/office/drawing/2014/main" id="{C2FF0D1D-349B-416D-A39E-6BD6636B27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4058" y="3074645"/>
                  <a:ext cx="1008063" cy="1081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58BC58E8-664E-4094-80B0-D07F2424250A}"/>
                  </a:ext>
                </a:extLst>
              </p:cNvPr>
              <p:cNvSpPr/>
              <p:nvPr/>
            </p:nvSpPr>
            <p:spPr>
              <a:xfrm>
                <a:off x="732668" y="4903091"/>
                <a:ext cx="948496" cy="534208"/>
              </a:xfrm>
              <a:custGeom>
                <a:avLst/>
                <a:gdLst>
                  <a:gd name="connsiteX0" fmla="*/ 452466 w 910815"/>
                  <a:gd name="connsiteY0" fmla="*/ 0 h 534208"/>
                  <a:gd name="connsiteX1" fmla="*/ 454641 w 910815"/>
                  <a:gd name="connsiteY1" fmla="*/ 115 h 534208"/>
                  <a:gd name="connsiteX2" fmla="*/ 458349 w 910815"/>
                  <a:gd name="connsiteY2" fmla="*/ 0 h 534208"/>
                  <a:gd name="connsiteX3" fmla="*/ 462046 w 910815"/>
                  <a:gd name="connsiteY3" fmla="*/ 508 h 534208"/>
                  <a:gd name="connsiteX4" fmla="*/ 539852 w 910815"/>
                  <a:gd name="connsiteY4" fmla="*/ 4634 h 534208"/>
                  <a:gd name="connsiteX5" fmla="*/ 684191 w 910815"/>
                  <a:gd name="connsiteY5" fmla="*/ 69684 h 534208"/>
                  <a:gd name="connsiteX6" fmla="*/ 686299 w 910815"/>
                  <a:gd name="connsiteY6" fmla="*/ 72238 h 534208"/>
                  <a:gd name="connsiteX7" fmla="*/ 748066 w 910815"/>
                  <a:gd name="connsiteY7" fmla="*/ 114419 h 534208"/>
                  <a:gd name="connsiteX8" fmla="*/ 879168 w 910815"/>
                  <a:gd name="connsiteY8" fmla="*/ 534208 h 534208"/>
                  <a:gd name="connsiteX9" fmla="*/ 482059 w 910815"/>
                  <a:gd name="connsiteY9" fmla="*/ 199646 h 534208"/>
                  <a:gd name="connsiteX10" fmla="*/ 455408 w 910815"/>
                  <a:gd name="connsiteY10" fmla="*/ 189909 h 534208"/>
                  <a:gd name="connsiteX11" fmla="*/ 428756 w 910815"/>
                  <a:gd name="connsiteY11" fmla="*/ 199646 h 534208"/>
                  <a:gd name="connsiteX12" fmla="*/ 31647 w 910815"/>
                  <a:gd name="connsiteY12" fmla="*/ 534208 h 534208"/>
                  <a:gd name="connsiteX13" fmla="*/ 230357 w 910815"/>
                  <a:gd name="connsiteY13" fmla="*/ 68250 h 534208"/>
                  <a:gd name="connsiteX14" fmla="*/ 231509 w 910815"/>
                  <a:gd name="connsiteY14" fmla="*/ 67748 h 534208"/>
                  <a:gd name="connsiteX15" fmla="*/ 264338 w 910815"/>
                  <a:gd name="connsiteY15" fmla="*/ 42521 h 534208"/>
                  <a:gd name="connsiteX16" fmla="*/ 387860 w 910815"/>
                  <a:gd name="connsiteY16" fmla="*/ 2192 h 534208"/>
                  <a:gd name="connsiteX17" fmla="*/ 451229 w 910815"/>
                  <a:gd name="connsiteY17" fmla="*/ 221 h 53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0815" h="534208">
                    <a:moveTo>
                      <a:pt x="452466" y="0"/>
                    </a:moveTo>
                    <a:lnTo>
                      <a:pt x="454641" y="115"/>
                    </a:lnTo>
                    <a:lnTo>
                      <a:pt x="458349" y="0"/>
                    </a:lnTo>
                    <a:lnTo>
                      <a:pt x="462046" y="508"/>
                    </a:lnTo>
                    <a:lnTo>
                      <a:pt x="539852" y="4634"/>
                    </a:lnTo>
                    <a:cubicBezTo>
                      <a:pt x="595606" y="14028"/>
                      <a:pt x="645474" y="35923"/>
                      <a:pt x="684191" y="69684"/>
                    </a:cubicBezTo>
                    <a:lnTo>
                      <a:pt x="686299" y="72238"/>
                    </a:lnTo>
                    <a:lnTo>
                      <a:pt x="748066" y="114419"/>
                    </a:lnTo>
                    <a:cubicBezTo>
                      <a:pt x="893737" y="231274"/>
                      <a:pt x="952664" y="406908"/>
                      <a:pt x="879168" y="534208"/>
                    </a:cubicBezTo>
                    <a:cubicBezTo>
                      <a:pt x="788473" y="388254"/>
                      <a:pt x="644428" y="269992"/>
                      <a:pt x="482059" y="199646"/>
                    </a:cubicBezTo>
                    <a:lnTo>
                      <a:pt x="455408" y="189909"/>
                    </a:lnTo>
                    <a:lnTo>
                      <a:pt x="428756" y="199646"/>
                    </a:lnTo>
                    <a:cubicBezTo>
                      <a:pt x="266387" y="269992"/>
                      <a:pt x="122342" y="388254"/>
                      <a:pt x="31647" y="534208"/>
                    </a:cubicBezTo>
                    <a:cubicBezTo>
                      <a:pt x="-52349" y="388723"/>
                      <a:pt x="36617" y="180106"/>
                      <a:pt x="230357" y="68250"/>
                    </a:cubicBezTo>
                    <a:lnTo>
                      <a:pt x="231509" y="67748"/>
                    </a:lnTo>
                    <a:lnTo>
                      <a:pt x="264338" y="42521"/>
                    </a:lnTo>
                    <a:cubicBezTo>
                      <a:pt x="300285" y="21253"/>
                      <a:pt x="342358" y="7702"/>
                      <a:pt x="387860" y="2192"/>
                    </a:cubicBezTo>
                    <a:lnTo>
                      <a:pt x="451229" y="22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7CBE7400-7CB9-4D24-B336-8E274BCD6B76}"/>
                  </a:ext>
                </a:extLst>
              </p:cNvPr>
              <p:cNvSpPr/>
              <p:nvPr/>
            </p:nvSpPr>
            <p:spPr>
              <a:xfrm>
                <a:off x="918407" y="4950716"/>
                <a:ext cx="577018" cy="422500"/>
              </a:xfrm>
              <a:custGeom>
                <a:avLst/>
                <a:gdLst>
                  <a:gd name="connsiteX0" fmla="*/ 452466 w 910815"/>
                  <a:gd name="connsiteY0" fmla="*/ 0 h 534208"/>
                  <a:gd name="connsiteX1" fmla="*/ 454641 w 910815"/>
                  <a:gd name="connsiteY1" fmla="*/ 115 h 534208"/>
                  <a:gd name="connsiteX2" fmla="*/ 458349 w 910815"/>
                  <a:gd name="connsiteY2" fmla="*/ 0 h 534208"/>
                  <a:gd name="connsiteX3" fmla="*/ 462046 w 910815"/>
                  <a:gd name="connsiteY3" fmla="*/ 508 h 534208"/>
                  <a:gd name="connsiteX4" fmla="*/ 539852 w 910815"/>
                  <a:gd name="connsiteY4" fmla="*/ 4634 h 534208"/>
                  <a:gd name="connsiteX5" fmla="*/ 684191 w 910815"/>
                  <a:gd name="connsiteY5" fmla="*/ 69684 h 534208"/>
                  <a:gd name="connsiteX6" fmla="*/ 686299 w 910815"/>
                  <a:gd name="connsiteY6" fmla="*/ 72238 h 534208"/>
                  <a:gd name="connsiteX7" fmla="*/ 748066 w 910815"/>
                  <a:gd name="connsiteY7" fmla="*/ 114419 h 534208"/>
                  <a:gd name="connsiteX8" fmla="*/ 879168 w 910815"/>
                  <a:gd name="connsiteY8" fmla="*/ 534208 h 534208"/>
                  <a:gd name="connsiteX9" fmla="*/ 482059 w 910815"/>
                  <a:gd name="connsiteY9" fmla="*/ 199646 h 534208"/>
                  <a:gd name="connsiteX10" fmla="*/ 455408 w 910815"/>
                  <a:gd name="connsiteY10" fmla="*/ 189909 h 534208"/>
                  <a:gd name="connsiteX11" fmla="*/ 428756 w 910815"/>
                  <a:gd name="connsiteY11" fmla="*/ 199646 h 534208"/>
                  <a:gd name="connsiteX12" fmla="*/ 31647 w 910815"/>
                  <a:gd name="connsiteY12" fmla="*/ 534208 h 534208"/>
                  <a:gd name="connsiteX13" fmla="*/ 230357 w 910815"/>
                  <a:gd name="connsiteY13" fmla="*/ 68250 h 534208"/>
                  <a:gd name="connsiteX14" fmla="*/ 231509 w 910815"/>
                  <a:gd name="connsiteY14" fmla="*/ 67748 h 534208"/>
                  <a:gd name="connsiteX15" fmla="*/ 264338 w 910815"/>
                  <a:gd name="connsiteY15" fmla="*/ 42521 h 534208"/>
                  <a:gd name="connsiteX16" fmla="*/ 387860 w 910815"/>
                  <a:gd name="connsiteY16" fmla="*/ 2192 h 534208"/>
                  <a:gd name="connsiteX17" fmla="*/ 451229 w 910815"/>
                  <a:gd name="connsiteY17" fmla="*/ 221 h 53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0815" h="534208">
                    <a:moveTo>
                      <a:pt x="452466" y="0"/>
                    </a:moveTo>
                    <a:lnTo>
                      <a:pt x="454641" y="115"/>
                    </a:lnTo>
                    <a:lnTo>
                      <a:pt x="458349" y="0"/>
                    </a:lnTo>
                    <a:lnTo>
                      <a:pt x="462046" y="508"/>
                    </a:lnTo>
                    <a:lnTo>
                      <a:pt x="539852" y="4634"/>
                    </a:lnTo>
                    <a:cubicBezTo>
                      <a:pt x="595606" y="14028"/>
                      <a:pt x="645474" y="35923"/>
                      <a:pt x="684191" y="69684"/>
                    </a:cubicBezTo>
                    <a:lnTo>
                      <a:pt x="686299" y="72238"/>
                    </a:lnTo>
                    <a:lnTo>
                      <a:pt x="748066" y="114419"/>
                    </a:lnTo>
                    <a:cubicBezTo>
                      <a:pt x="893737" y="231274"/>
                      <a:pt x="952664" y="406908"/>
                      <a:pt x="879168" y="534208"/>
                    </a:cubicBezTo>
                    <a:cubicBezTo>
                      <a:pt x="788473" y="388254"/>
                      <a:pt x="644428" y="269992"/>
                      <a:pt x="482059" y="199646"/>
                    </a:cubicBezTo>
                    <a:lnTo>
                      <a:pt x="455408" y="189909"/>
                    </a:lnTo>
                    <a:lnTo>
                      <a:pt x="428756" y="199646"/>
                    </a:lnTo>
                    <a:cubicBezTo>
                      <a:pt x="266387" y="269992"/>
                      <a:pt x="122342" y="388254"/>
                      <a:pt x="31647" y="534208"/>
                    </a:cubicBezTo>
                    <a:cubicBezTo>
                      <a:pt x="-52349" y="388723"/>
                      <a:pt x="36617" y="180106"/>
                      <a:pt x="230357" y="68250"/>
                    </a:cubicBezTo>
                    <a:lnTo>
                      <a:pt x="231509" y="67748"/>
                    </a:lnTo>
                    <a:lnTo>
                      <a:pt x="264338" y="42521"/>
                    </a:lnTo>
                    <a:cubicBezTo>
                      <a:pt x="300285" y="21253"/>
                      <a:pt x="342358" y="7702"/>
                      <a:pt x="387860" y="2192"/>
                    </a:cubicBezTo>
                    <a:lnTo>
                      <a:pt x="451229" y="22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9" name="月 208">
                <a:extLst>
                  <a:ext uri="{FF2B5EF4-FFF2-40B4-BE49-F238E27FC236}">
                    <a16:creationId xmlns:a16="http://schemas.microsoft.com/office/drawing/2014/main" id="{F2A54BF1-138C-4404-8F00-DA01FA3AA8BD}"/>
                  </a:ext>
                </a:extLst>
              </p:cNvPr>
              <p:cNvSpPr/>
              <p:nvPr/>
            </p:nvSpPr>
            <p:spPr>
              <a:xfrm>
                <a:off x="672806" y="5187336"/>
                <a:ext cx="175996" cy="793873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0" name="月 209">
                <a:extLst>
                  <a:ext uri="{FF2B5EF4-FFF2-40B4-BE49-F238E27FC236}">
                    <a16:creationId xmlns:a16="http://schemas.microsoft.com/office/drawing/2014/main" id="{2A33CA1A-9622-4089-94FC-C8052F25C0FE}"/>
                  </a:ext>
                </a:extLst>
              </p:cNvPr>
              <p:cNvSpPr/>
              <p:nvPr/>
            </p:nvSpPr>
            <p:spPr>
              <a:xfrm flipH="1">
                <a:off x="1552086" y="5187336"/>
                <a:ext cx="175996" cy="793873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03201350-31A6-457B-9E81-99D3CD427550}"/>
                </a:ext>
              </a:extLst>
            </p:cNvPr>
            <p:cNvGrpSpPr/>
            <p:nvPr/>
          </p:nvGrpSpPr>
          <p:grpSpPr>
            <a:xfrm>
              <a:off x="2905668" y="5835650"/>
              <a:ext cx="351882" cy="141670"/>
              <a:chOff x="2791097" y="5762444"/>
              <a:chExt cx="581024" cy="238525"/>
            </a:xfrm>
          </p:grpSpPr>
          <p:sp>
            <p:nvSpPr>
              <p:cNvPr id="203" name="AutoShape 695">
                <a:extLst>
                  <a:ext uri="{FF2B5EF4-FFF2-40B4-BE49-F238E27FC236}">
                    <a16:creationId xmlns:a16="http://schemas.microsoft.com/office/drawing/2014/main" id="{11A90498-BE60-4172-A323-48B70D364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963518" y="5590023"/>
                <a:ext cx="236181" cy="581024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A11AE658-2BF8-4631-BBC0-B89CB3FDD4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997384" y="5698838"/>
                <a:ext cx="168452" cy="435809"/>
              </a:xfrm>
              <a:custGeom>
                <a:avLst/>
                <a:gdLst>
                  <a:gd name="connsiteX0" fmla="*/ 0 w 153987"/>
                  <a:gd name="connsiteY0" fmla="*/ 216118 h 432238"/>
                  <a:gd name="connsiteX1" fmla="*/ 63236 w 153987"/>
                  <a:gd name="connsiteY1" fmla="*/ 12378 h 432238"/>
                  <a:gd name="connsiteX2" fmla="*/ 76993 w 153987"/>
                  <a:gd name="connsiteY2" fmla="*/ 0 h 432238"/>
                  <a:gd name="connsiteX3" fmla="*/ 90752 w 153987"/>
                  <a:gd name="connsiteY3" fmla="*/ 12380 h 432238"/>
                  <a:gd name="connsiteX4" fmla="*/ 153987 w 153987"/>
                  <a:gd name="connsiteY4" fmla="*/ 216120 h 432238"/>
                  <a:gd name="connsiteX5" fmla="*/ 90752 w 153987"/>
                  <a:gd name="connsiteY5" fmla="*/ 419860 h 432238"/>
                  <a:gd name="connsiteX6" fmla="*/ 76995 w 153987"/>
                  <a:gd name="connsiteY6" fmla="*/ 432238 h 432238"/>
                  <a:gd name="connsiteX7" fmla="*/ 63236 w 153987"/>
                  <a:gd name="connsiteY7" fmla="*/ 419858 h 432238"/>
                  <a:gd name="connsiteX8" fmla="*/ 0 w 153987"/>
                  <a:gd name="connsiteY8" fmla="*/ 216118 h 432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987" h="432238">
                    <a:moveTo>
                      <a:pt x="0" y="216118"/>
                    </a:moveTo>
                    <a:cubicBezTo>
                      <a:pt x="0" y="136553"/>
                      <a:pt x="24166" y="64520"/>
                      <a:pt x="63236" y="12378"/>
                    </a:cubicBezTo>
                    <a:lnTo>
                      <a:pt x="76993" y="0"/>
                    </a:lnTo>
                    <a:lnTo>
                      <a:pt x="90752" y="12380"/>
                    </a:lnTo>
                    <a:cubicBezTo>
                      <a:pt x="129822" y="64522"/>
                      <a:pt x="153987" y="136555"/>
                      <a:pt x="153987" y="216120"/>
                    </a:cubicBezTo>
                    <a:cubicBezTo>
                      <a:pt x="153987" y="295686"/>
                      <a:pt x="129822" y="367719"/>
                      <a:pt x="90752" y="419860"/>
                    </a:cubicBezTo>
                    <a:lnTo>
                      <a:pt x="76995" y="432238"/>
                    </a:lnTo>
                    <a:lnTo>
                      <a:pt x="63236" y="419858"/>
                    </a:lnTo>
                    <a:cubicBezTo>
                      <a:pt x="24166" y="367717"/>
                      <a:pt x="0" y="295684"/>
                      <a:pt x="0" y="21611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083BCA15-C0F6-4C4A-ABB1-45850EF0B385}"/>
                </a:ext>
              </a:extLst>
            </p:cNvPr>
            <p:cNvSpPr/>
            <p:nvPr/>
          </p:nvSpPr>
          <p:spPr>
            <a:xfrm>
              <a:off x="2765926" y="5453063"/>
              <a:ext cx="153796" cy="1482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012DDE70-1E1E-40FD-A6A5-1AD09AEC22CE}"/>
                </a:ext>
              </a:extLst>
            </p:cNvPr>
            <p:cNvSpPr/>
            <p:nvPr/>
          </p:nvSpPr>
          <p:spPr>
            <a:xfrm>
              <a:off x="3242176" y="5453063"/>
              <a:ext cx="153796" cy="1482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C3551D72-E3FB-4510-AC94-17F9A141CCF3}"/>
              </a:ext>
            </a:extLst>
          </p:cNvPr>
          <p:cNvGrpSpPr/>
          <p:nvPr/>
        </p:nvGrpSpPr>
        <p:grpSpPr>
          <a:xfrm>
            <a:off x="4296325" y="4829176"/>
            <a:ext cx="1301740" cy="1363173"/>
            <a:chOff x="4296325" y="4829176"/>
            <a:chExt cx="1301740" cy="1363173"/>
          </a:xfrm>
        </p:grpSpPr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A96D6719-45CF-4663-9066-4B9309DFA8CC}"/>
                </a:ext>
              </a:extLst>
            </p:cNvPr>
            <p:cNvGrpSpPr/>
            <p:nvPr/>
          </p:nvGrpSpPr>
          <p:grpSpPr>
            <a:xfrm>
              <a:off x="4296325" y="4829176"/>
              <a:ext cx="1301740" cy="1363173"/>
              <a:chOff x="552461" y="4829176"/>
              <a:chExt cx="1301740" cy="1363173"/>
            </a:xfrm>
          </p:grpSpPr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AC568165-F4E7-4691-9FA6-81EBD38B65D1}"/>
                  </a:ext>
                </a:extLst>
              </p:cNvPr>
              <p:cNvSpPr/>
              <p:nvPr/>
            </p:nvSpPr>
            <p:spPr>
              <a:xfrm>
                <a:off x="552461" y="5085185"/>
                <a:ext cx="1301740" cy="1107164"/>
              </a:xfrm>
              <a:custGeom>
                <a:avLst/>
                <a:gdLst>
                  <a:gd name="connsiteX0" fmla="*/ 534219 w 1239777"/>
                  <a:gd name="connsiteY0" fmla="*/ 1232 h 948498"/>
                  <a:gd name="connsiteX1" fmla="*/ 619892 w 1239777"/>
                  <a:gd name="connsiteY1" fmla="*/ 14974 h 948498"/>
                  <a:gd name="connsiteX2" fmla="*/ 705558 w 1239777"/>
                  <a:gd name="connsiteY2" fmla="*/ 1233 h 948498"/>
                  <a:gd name="connsiteX3" fmla="*/ 1097927 w 1239777"/>
                  <a:gd name="connsiteY3" fmla="*/ 141851 h 948498"/>
                  <a:gd name="connsiteX4" fmla="*/ 1045040 w 1239777"/>
                  <a:gd name="connsiteY4" fmla="*/ 948498 h 948498"/>
                  <a:gd name="connsiteX5" fmla="*/ 721882 w 1239777"/>
                  <a:gd name="connsiteY5" fmla="*/ 517898 h 948498"/>
                  <a:gd name="connsiteX6" fmla="*/ 619888 w 1239777"/>
                  <a:gd name="connsiteY6" fmla="*/ 429401 h 948498"/>
                  <a:gd name="connsiteX7" fmla="*/ 517896 w 1239777"/>
                  <a:gd name="connsiteY7" fmla="*/ 517897 h 948498"/>
                  <a:gd name="connsiteX8" fmla="*/ 194737 w 1239777"/>
                  <a:gd name="connsiteY8" fmla="*/ 948497 h 948498"/>
                  <a:gd name="connsiteX9" fmla="*/ 141850 w 1239777"/>
                  <a:gd name="connsiteY9" fmla="*/ 141850 h 948498"/>
                  <a:gd name="connsiteX10" fmla="*/ 534219 w 1239777"/>
                  <a:gd name="connsiteY10" fmla="*/ 1232 h 94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9777" h="948498">
                    <a:moveTo>
                      <a:pt x="534219" y="1232"/>
                    </a:moveTo>
                    <a:lnTo>
                      <a:pt x="619892" y="14974"/>
                    </a:lnTo>
                    <a:lnTo>
                      <a:pt x="705558" y="1233"/>
                    </a:lnTo>
                    <a:cubicBezTo>
                      <a:pt x="851532" y="-8338"/>
                      <a:pt x="993855" y="37779"/>
                      <a:pt x="1097927" y="141851"/>
                    </a:cubicBezTo>
                    <a:cubicBezTo>
                      <a:pt x="1306072" y="349997"/>
                      <a:pt x="1282394" y="711144"/>
                      <a:pt x="1045040" y="948498"/>
                    </a:cubicBezTo>
                    <a:cubicBezTo>
                      <a:pt x="957191" y="789021"/>
                      <a:pt x="848490" y="644506"/>
                      <a:pt x="721882" y="517898"/>
                    </a:cubicBezTo>
                    <a:lnTo>
                      <a:pt x="619888" y="429401"/>
                    </a:lnTo>
                    <a:lnTo>
                      <a:pt x="517896" y="517897"/>
                    </a:lnTo>
                    <a:cubicBezTo>
                      <a:pt x="391288" y="644505"/>
                      <a:pt x="282586" y="789020"/>
                      <a:pt x="194737" y="948497"/>
                    </a:cubicBezTo>
                    <a:cubicBezTo>
                      <a:pt x="-42617" y="711143"/>
                      <a:pt x="-66295" y="349996"/>
                      <a:pt x="141850" y="141850"/>
                    </a:cubicBezTo>
                    <a:cubicBezTo>
                      <a:pt x="245922" y="37778"/>
                      <a:pt x="388245" y="-8339"/>
                      <a:pt x="534219" y="12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49EB07A1-4E59-4E86-ABD1-16223EB54C99}"/>
                  </a:ext>
                </a:extLst>
              </p:cNvPr>
              <p:cNvGrpSpPr/>
              <p:nvPr/>
            </p:nvGrpSpPr>
            <p:grpSpPr>
              <a:xfrm>
                <a:off x="590553" y="4829176"/>
                <a:ext cx="1235072" cy="1246797"/>
                <a:chOff x="590553" y="2908936"/>
                <a:chExt cx="1235072" cy="1246797"/>
              </a:xfrm>
            </p:grpSpPr>
            <p:sp>
              <p:nvSpPr>
                <p:cNvPr id="224" name="Oval 681">
                  <a:extLst>
                    <a:ext uri="{FF2B5EF4-FFF2-40B4-BE49-F238E27FC236}">
                      <a16:creationId xmlns:a16="http://schemas.microsoft.com/office/drawing/2014/main" id="{70C92D17-0C54-478A-A5E2-1A5CC76B41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0553" y="2908936"/>
                  <a:ext cx="1235072" cy="120014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225" name="Oval 691">
                  <a:extLst>
                    <a:ext uri="{FF2B5EF4-FFF2-40B4-BE49-F238E27FC236}">
                      <a16:creationId xmlns:a16="http://schemas.microsoft.com/office/drawing/2014/main" id="{CB74F4DE-CC3B-4C24-8DFD-60D6BE0027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4058" y="3074645"/>
                  <a:ext cx="1008063" cy="1081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9E8343BF-210C-4DDE-9CA3-FAD0F875E2BA}"/>
                  </a:ext>
                </a:extLst>
              </p:cNvPr>
              <p:cNvSpPr/>
              <p:nvPr/>
            </p:nvSpPr>
            <p:spPr>
              <a:xfrm>
                <a:off x="732668" y="4903091"/>
                <a:ext cx="948496" cy="534208"/>
              </a:xfrm>
              <a:custGeom>
                <a:avLst/>
                <a:gdLst>
                  <a:gd name="connsiteX0" fmla="*/ 452466 w 910815"/>
                  <a:gd name="connsiteY0" fmla="*/ 0 h 534208"/>
                  <a:gd name="connsiteX1" fmla="*/ 454641 w 910815"/>
                  <a:gd name="connsiteY1" fmla="*/ 115 h 534208"/>
                  <a:gd name="connsiteX2" fmla="*/ 458349 w 910815"/>
                  <a:gd name="connsiteY2" fmla="*/ 0 h 534208"/>
                  <a:gd name="connsiteX3" fmla="*/ 462046 w 910815"/>
                  <a:gd name="connsiteY3" fmla="*/ 508 h 534208"/>
                  <a:gd name="connsiteX4" fmla="*/ 539852 w 910815"/>
                  <a:gd name="connsiteY4" fmla="*/ 4634 h 534208"/>
                  <a:gd name="connsiteX5" fmla="*/ 684191 w 910815"/>
                  <a:gd name="connsiteY5" fmla="*/ 69684 h 534208"/>
                  <a:gd name="connsiteX6" fmla="*/ 686299 w 910815"/>
                  <a:gd name="connsiteY6" fmla="*/ 72238 h 534208"/>
                  <a:gd name="connsiteX7" fmla="*/ 748066 w 910815"/>
                  <a:gd name="connsiteY7" fmla="*/ 114419 h 534208"/>
                  <a:gd name="connsiteX8" fmla="*/ 879168 w 910815"/>
                  <a:gd name="connsiteY8" fmla="*/ 534208 h 534208"/>
                  <a:gd name="connsiteX9" fmla="*/ 482059 w 910815"/>
                  <a:gd name="connsiteY9" fmla="*/ 199646 h 534208"/>
                  <a:gd name="connsiteX10" fmla="*/ 455408 w 910815"/>
                  <a:gd name="connsiteY10" fmla="*/ 189909 h 534208"/>
                  <a:gd name="connsiteX11" fmla="*/ 428756 w 910815"/>
                  <a:gd name="connsiteY11" fmla="*/ 199646 h 534208"/>
                  <a:gd name="connsiteX12" fmla="*/ 31647 w 910815"/>
                  <a:gd name="connsiteY12" fmla="*/ 534208 h 534208"/>
                  <a:gd name="connsiteX13" fmla="*/ 230357 w 910815"/>
                  <a:gd name="connsiteY13" fmla="*/ 68250 h 534208"/>
                  <a:gd name="connsiteX14" fmla="*/ 231509 w 910815"/>
                  <a:gd name="connsiteY14" fmla="*/ 67748 h 534208"/>
                  <a:gd name="connsiteX15" fmla="*/ 264338 w 910815"/>
                  <a:gd name="connsiteY15" fmla="*/ 42521 h 534208"/>
                  <a:gd name="connsiteX16" fmla="*/ 387860 w 910815"/>
                  <a:gd name="connsiteY16" fmla="*/ 2192 h 534208"/>
                  <a:gd name="connsiteX17" fmla="*/ 451229 w 910815"/>
                  <a:gd name="connsiteY17" fmla="*/ 221 h 53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0815" h="534208">
                    <a:moveTo>
                      <a:pt x="452466" y="0"/>
                    </a:moveTo>
                    <a:lnTo>
                      <a:pt x="454641" y="115"/>
                    </a:lnTo>
                    <a:lnTo>
                      <a:pt x="458349" y="0"/>
                    </a:lnTo>
                    <a:lnTo>
                      <a:pt x="462046" y="508"/>
                    </a:lnTo>
                    <a:lnTo>
                      <a:pt x="539852" y="4634"/>
                    </a:lnTo>
                    <a:cubicBezTo>
                      <a:pt x="595606" y="14028"/>
                      <a:pt x="645474" y="35923"/>
                      <a:pt x="684191" y="69684"/>
                    </a:cubicBezTo>
                    <a:lnTo>
                      <a:pt x="686299" y="72238"/>
                    </a:lnTo>
                    <a:lnTo>
                      <a:pt x="748066" y="114419"/>
                    </a:lnTo>
                    <a:cubicBezTo>
                      <a:pt x="893737" y="231274"/>
                      <a:pt x="952664" y="406908"/>
                      <a:pt x="879168" y="534208"/>
                    </a:cubicBezTo>
                    <a:cubicBezTo>
                      <a:pt x="788473" y="388254"/>
                      <a:pt x="644428" y="269992"/>
                      <a:pt x="482059" y="199646"/>
                    </a:cubicBezTo>
                    <a:lnTo>
                      <a:pt x="455408" y="189909"/>
                    </a:lnTo>
                    <a:lnTo>
                      <a:pt x="428756" y="199646"/>
                    </a:lnTo>
                    <a:cubicBezTo>
                      <a:pt x="266387" y="269992"/>
                      <a:pt x="122342" y="388254"/>
                      <a:pt x="31647" y="534208"/>
                    </a:cubicBezTo>
                    <a:cubicBezTo>
                      <a:pt x="-52349" y="388723"/>
                      <a:pt x="36617" y="180106"/>
                      <a:pt x="230357" y="68250"/>
                    </a:cubicBezTo>
                    <a:lnTo>
                      <a:pt x="231509" y="67748"/>
                    </a:lnTo>
                    <a:lnTo>
                      <a:pt x="264338" y="42521"/>
                    </a:lnTo>
                    <a:cubicBezTo>
                      <a:pt x="300285" y="21253"/>
                      <a:pt x="342358" y="7702"/>
                      <a:pt x="387860" y="2192"/>
                    </a:cubicBezTo>
                    <a:lnTo>
                      <a:pt x="451229" y="22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0B84B481-A7BA-4961-8218-8AD033B420A6}"/>
                  </a:ext>
                </a:extLst>
              </p:cNvPr>
              <p:cNvSpPr/>
              <p:nvPr/>
            </p:nvSpPr>
            <p:spPr>
              <a:xfrm>
                <a:off x="918407" y="4950716"/>
                <a:ext cx="577018" cy="422500"/>
              </a:xfrm>
              <a:custGeom>
                <a:avLst/>
                <a:gdLst>
                  <a:gd name="connsiteX0" fmla="*/ 452466 w 910815"/>
                  <a:gd name="connsiteY0" fmla="*/ 0 h 534208"/>
                  <a:gd name="connsiteX1" fmla="*/ 454641 w 910815"/>
                  <a:gd name="connsiteY1" fmla="*/ 115 h 534208"/>
                  <a:gd name="connsiteX2" fmla="*/ 458349 w 910815"/>
                  <a:gd name="connsiteY2" fmla="*/ 0 h 534208"/>
                  <a:gd name="connsiteX3" fmla="*/ 462046 w 910815"/>
                  <a:gd name="connsiteY3" fmla="*/ 508 h 534208"/>
                  <a:gd name="connsiteX4" fmla="*/ 539852 w 910815"/>
                  <a:gd name="connsiteY4" fmla="*/ 4634 h 534208"/>
                  <a:gd name="connsiteX5" fmla="*/ 684191 w 910815"/>
                  <a:gd name="connsiteY5" fmla="*/ 69684 h 534208"/>
                  <a:gd name="connsiteX6" fmla="*/ 686299 w 910815"/>
                  <a:gd name="connsiteY6" fmla="*/ 72238 h 534208"/>
                  <a:gd name="connsiteX7" fmla="*/ 748066 w 910815"/>
                  <a:gd name="connsiteY7" fmla="*/ 114419 h 534208"/>
                  <a:gd name="connsiteX8" fmla="*/ 879168 w 910815"/>
                  <a:gd name="connsiteY8" fmla="*/ 534208 h 534208"/>
                  <a:gd name="connsiteX9" fmla="*/ 482059 w 910815"/>
                  <a:gd name="connsiteY9" fmla="*/ 199646 h 534208"/>
                  <a:gd name="connsiteX10" fmla="*/ 455408 w 910815"/>
                  <a:gd name="connsiteY10" fmla="*/ 189909 h 534208"/>
                  <a:gd name="connsiteX11" fmla="*/ 428756 w 910815"/>
                  <a:gd name="connsiteY11" fmla="*/ 199646 h 534208"/>
                  <a:gd name="connsiteX12" fmla="*/ 31647 w 910815"/>
                  <a:gd name="connsiteY12" fmla="*/ 534208 h 534208"/>
                  <a:gd name="connsiteX13" fmla="*/ 230357 w 910815"/>
                  <a:gd name="connsiteY13" fmla="*/ 68250 h 534208"/>
                  <a:gd name="connsiteX14" fmla="*/ 231509 w 910815"/>
                  <a:gd name="connsiteY14" fmla="*/ 67748 h 534208"/>
                  <a:gd name="connsiteX15" fmla="*/ 264338 w 910815"/>
                  <a:gd name="connsiteY15" fmla="*/ 42521 h 534208"/>
                  <a:gd name="connsiteX16" fmla="*/ 387860 w 910815"/>
                  <a:gd name="connsiteY16" fmla="*/ 2192 h 534208"/>
                  <a:gd name="connsiteX17" fmla="*/ 451229 w 910815"/>
                  <a:gd name="connsiteY17" fmla="*/ 221 h 53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0815" h="534208">
                    <a:moveTo>
                      <a:pt x="452466" y="0"/>
                    </a:moveTo>
                    <a:lnTo>
                      <a:pt x="454641" y="115"/>
                    </a:lnTo>
                    <a:lnTo>
                      <a:pt x="458349" y="0"/>
                    </a:lnTo>
                    <a:lnTo>
                      <a:pt x="462046" y="508"/>
                    </a:lnTo>
                    <a:lnTo>
                      <a:pt x="539852" y="4634"/>
                    </a:lnTo>
                    <a:cubicBezTo>
                      <a:pt x="595606" y="14028"/>
                      <a:pt x="645474" y="35923"/>
                      <a:pt x="684191" y="69684"/>
                    </a:cubicBezTo>
                    <a:lnTo>
                      <a:pt x="686299" y="72238"/>
                    </a:lnTo>
                    <a:lnTo>
                      <a:pt x="748066" y="114419"/>
                    </a:lnTo>
                    <a:cubicBezTo>
                      <a:pt x="893737" y="231274"/>
                      <a:pt x="952664" y="406908"/>
                      <a:pt x="879168" y="534208"/>
                    </a:cubicBezTo>
                    <a:cubicBezTo>
                      <a:pt x="788473" y="388254"/>
                      <a:pt x="644428" y="269992"/>
                      <a:pt x="482059" y="199646"/>
                    </a:cubicBezTo>
                    <a:lnTo>
                      <a:pt x="455408" y="189909"/>
                    </a:lnTo>
                    <a:lnTo>
                      <a:pt x="428756" y="199646"/>
                    </a:lnTo>
                    <a:cubicBezTo>
                      <a:pt x="266387" y="269992"/>
                      <a:pt x="122342" y="388254"/>
                      <a:pt x="31647" y="534208"/>
                    </a:cubicBezTo>
                    <a:cubicBezTo>
                      <a:pt x="-52349" y="388723"/>
                      <a:pt x="36617" y="180106"/>
                      <a:pt x="230357" y="68250"/>
                    </a:cubicBezTo>
                    <a:lnTo>
                      <a:pt x="231509" y="67748"/>
                    </a:lnTo>
                    <a:lnTo>
                      <a:pt x="264338" y="42521"/>
                    </a:lnTo>
                    <a:cubicBezTo>
                      <a:pt x="300285" y="21253"/>
                      <a:pt x="342358" y="7702"/>
                      <a:pt x="387860" y="2192"/>
                    </a:cubicBezTo>
                    <a:lnTo>
                      <a:pt x="451229" y="22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2" name="月 221">
                <a:extLst>
                  <a:ext uri="{FF2B5EF4-FFF2-40B4-BE49-F238E27FC236}">
                    <a16:creationId xmlns:a16="http://schemas.microsoft.com/office/drawing/2014/main" id="{BE18D2A0-5538-4139-80DE-97016A8EF3CC}"/>
                  </a:ext>
                </a:extLst>
              </p:cNvPr>
              <p:cNvSpPr/>
              <p:nvPr/>
            </p:nvSpPr>
            <p:spPr>
              <a:xfrm>
                <a:off x="672806" y="5187336"/>
                <a:ext cx="175996" cy="793873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3" name="月 222">
                <a:extLst>
                  <a:ext uri="{FF2B5EF4-FFF2-40B4-BE49-F238E27FC236}">
                    <a16:creationId xmlns:a16="http://schemas.microsoft.com/office/drawing/2014/main" id="{3A910B40-EDB4-4DF6-9F93-186A0E5B5224}"/>
                  </a:ext>
                </a:extLst>
              </p:cNvPr>
              <p:cNvSpPr/>
              <p:nvPr/>
            </p:nvSpPr>
            <p:spPr>
              <a:xfrm flipH="1">
                <a:off x="1552086" y="5187336"/>
                <a:ext cx="175996" cy="793873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46F5FD87-6213-4CCA-BF9A-09E7BB695699}"/>
                </a:ext>
              </a:extLst>
            </p:cNvPr>
            <p:cNvSpPr/>
            <p:nvPr/>
          </p:nvSpPr>
          <p:spPr>
            <a:xfrm>
              <a:off x="4627753" y="5453063"/>
              <a:ext cx="153796" cy="1482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F6696FD4-66FF-4544-8617-5D4D10885467}"/>
                </a:ext>
              </a:extLst>
            </p:cNvPr>
            <p:cNvSpPr/>
            <p:nvPr/>
          </p:nvSpPr>
          <p:spPr>
            <a:xfrm>
              <a:off x="5115426" y="5453063"/>
              <a:ext cx="153796" cy="1482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月 216">
              <a:extLst>
                <a:ext uri="{FF2B5EF4-FFF2-40B4-BE49-F238E27FC236}">
                  <a16:creationId xmlns:a16="http://schemas.microsoft.com/office/drawing/2014/main" id="{89CFDBE6-7073-42D5-A429-390F625CB524}"/>
                </a:ext>
              </a:extLst>
            </p:cNvPr>
            <p:cNvSpPr/>
            <p:nvPr/>
          </p:nvSpPr>
          <p:spPr>
            <a:xfrm rot="16200000">
              <a:off x="4942790" y="5668457"/>
              <a:ext cx="45719" cy="450850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21523D08-B3E6-4CE6-AC6C-9FC4F5A5F733}"/>
              </a:ext>
            </a:extLst>
          </p:cNvPr>
          <p:cNvGrpSpPr/>
          <p:nvPr/>
        </p:nvGrpSpPr>
        <p:grpSpPr>
          <a:xfrm>
            <a:off x="445361" y="2928595"/>
            <a:ext cx="1521552" cy="1234799"/>
            <a:chOff x="445361" y="2928595"/>
            <a:chExt cx="1521552" cy="1234799"/>
          </a:xfrm>
        </p:grpSpPr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3991BB19-7347-40DD-B6F1-88F053E87E8C}"/>
                </a:ext>
              </a:extLst>
            </p:cNvPr>
            <p:cNvGrpSpPr/>
            <p:nvPr/>
          </p:nvGrpSpPr>
          <p:grpSpPr>
            <a:xfrm>
              <a:off x="445361" y="2928595"/>
              <a:ext cx="1521552" cy="1234799"/>
              <a:chOff x="445361" y="2928595"/>
              <a:chExt cx="1521552" cy="1234799"/>
            </a:xfrm>
          </p:grpSpPr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BC60FBC2-AD29-47C4-B6FE-7C0765778B88}"/>
                  </a:ext>
                </a:extLst>
              </p:cNvPr>
              <p:cNvSpPr/>
              <p:nvPr/>
            </p:nvSpPr>
            <p:spPr>
              <a:xfrm>
                <a:off x="445361" y="3380582"/>
                <a:ext cx="783364" cy="7828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A7C038D6-4FA1-466B-A9BA-3500366DE8EA}"/>
                  </a:ext>
                </a:extLst>
              </p:cNvPr>
              <p:cNvSpPr/>
              <p:nvPr/>
            </p:nvSpPr>
            <p:spPr>
              <a:xfrm>
                <a:off x="1183549" y="3380582"/>
                <a:ext cx="783364" cy="7828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7" name="Oval 681">
                <a:extLst>
                  <a:ext uri="{FF2B5EF4-FFF2-40B4-BE49-F238E27FC236}">
                    <a16:creationId xmlns:a16="http://schemas.microsoft.com/office/drawing/2014/main" id="{C5FE59FB-3BD1-4115-B69A-9852AE6AC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826" y="2928595"/>
                <a:ext cx="1152526" cy="119811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8" name="Group 685">
                <a:extLst>
                  <a:ext uri="{FF2B5EF4-FFF2-40B4-BE49-F238E27FC236}">
                    <a16:creationId xmlns:a16="http://schemas.microsoft.com/office/drawing/2014/main" id="{17E4DA86-4AF1-445E-B972-2361BFCA39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5313" y="3560420"/>
                <a:ext cx="288925" cy="314325"/>
                <a:chOff x="329" y="3465"/>
                <a:chExt cx="182" cy="198"/>
              </a:xfrm>
            </p:grpSpPr>
            <p:sp>
              <p:nvSpPr>
                <p:cNvPr id="246" name="Oval 686">
                  <a:extLst>
                    <a:ext uri="{FF2B5EF4-FFF2-40B4-BE49-F238E27FC236}">
                      <a16:creationId xmlns:a16="http://schemas.microsoft.com/office/drawing/2014/main" id="{535AB59A-6197-479D-98F8-DD7B6AD1FB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9" y="3465"/>
                  <a:ext cx="182" cy="1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" name="Oval 687">
                  <a:extLst>
                    <a:ext uri="{FF2B5EF4-FFF2-40B4-BE49-F238E27FC236}">
                      <a16:creationId xmlns:a16="http://schemas.microsoft.com/office/drawing/2014/main" id="{C3F07D8B-2CC5-4EF7-B508-19AE0C2274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498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tint val="60392"/>
                        <a:invGamma/>
                      </a:srgbClr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9" name="Group 688">
                <a:extLst>
                  <a:ext uri="{FF2B5EF4-FFF2-40B4-BE49-F238E27FC236}">
                    <a16:creationId xmlns:a16="http://schemas.microsoft.com/office/drawing/2014/main" id="{5A0D8E40-8DD5-46B6-9CAB-69CBEC3CD8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531939" y="3560420"/>
                <a:ext cx="288925" cy="314325"/>
                <a:chOff x="331" y="3465"/>
                <a:chExt cx="182" cy="198"/>
              </a:xfrm>
            </p:grpSpPr>
            <p:sp>
              <p:nvSpPr>
                <p:cNvPr id="244" name="Oval 689">
                  <a:extLst>
                    <a:ext uri="{FF2B5EF4-FFF2-40B4-BE49-F238E27FC236}">
                      <a16:creationId xmlns:a16="http://schemas.microsoft.com/office/drawing/2014/main" id="{1996DFE8-BB33-49B5-AFBC-EDCE7D24A5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" y="3465"/>
                  <a:ext cx="182" cy="1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" name="Oval 690">
                  <a:extLst>
                    <a:ext uri="{FF2B5EF4-FFF2-40B4-BE49-F238E27FC236}">
                      <a16:creationId xmlns:a16="http://schemas.microsoft.com/office/drawing/2014/main" id="{E58BC0D2-DC8B-4E9F-86C6-BAE38AA0F5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" y="3498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tint val="60392"/>
                        <a:invGamma/>
                      </a:srgbClr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C0811310-72A2-453F-8A5F-28BF67F336BE}"/>
                  </a:ext>
                </a:extLst>
              </p:cNvPr>
              <p:cNvSpPr/>
              <p:nvPr/>
            </p:nvSpPr>
            <p:spPr>
              <a:xfrm>
                <a:off x="651673" y="2996952"/>
                <a:ext cx="1112834" cy="108012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Oval 691">
                <a:extLst>
                  <a:ext uri="{FF2B5EF4-FFF2-40B4-BE49-F238E27FC236}">
                    <a16:creationId xmlns:a16="http://schemas.microsoft.com/office/drawing/2014/main" id="{B508A2FD-C6ED-45FE-A453-52023B5134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058" y="3074645"/>
                <a:ext cx="1008063" cy="1081088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" name="AutoShape 695">
                <a:extLst>
                  <a:ext uri="{FF2B5EF4-FFF2-40B4-BE49-F238E27FC236}">
                    <a16:creationId xmlns:a16="http://schemas.microsoft.com/office/drawing/2014/main" id="{20378FF3-1936-4092-807B-1962A48FC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01727" y="3705735"/>
                <a:ext cx="215900" cy="57626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05C8C943-2264-49AA-ACAC-FE85E352C291}"/>
                  </a:ext>
                </a:extLst>
              </p:cNvPr>
              <p:cNvSpPr/>
              <p:nvPr/>
            </p:nvSpPr>
            <p:spPr>
              <a:xfrm>
                <a:off x="680743" y="2999504"/>
                <a:ext cx="1054693" cy="381078"/>
              </a:xfrm>
              <a:custGeom>
                <a:avLst/>
                <a:gdLst>
                  <a:gd name="connsiteX0" fmla="*/ 553296 w 1054693"/>
                  <a:gd name="connsiteY0" fmla="*/ 0 h 445936"/>
                  <a:gd name="connsiteX1" fmla="*/ 627205 w 1054693"/>
                  <a:gd name="connsiteY1" fmla="*/ 16791 h 445936"/>
                  <a:gd name="connsiteX2" fmla="*/ 634866 w 1054693"/>
                  <a:gd name="connsiteY2" fmla="*/ 24585 h 445936"/>
                  <a:gd name="connsiteX3" fmla="*/ 637298 w 1054693"/>
                  <a:gd name="connsiteY3" fmla="*/ 25215 h 445936"/>
                  <a:gd name="connsiteX4" fmla="*/ 798556 w 1054693"/>
                  <a:gd name="connsiteY4" fmla="*/ 98247 h 445936"/>
                  <a:gd name="connsiteX5" fmla="*/ 1046623 w 1054693"/>
                  <a:gd name="connsiteY5" fmla="*/ 407764 h 445936"/>
                  <a:gd name="connsiteX6" fmla="*/ 654540 w 1054693"/>
                  <a:gd name="connsiteY6" fmla="*/ 347690 h 445936"/>
                  <a:gd name="connsiteX7" fmla="*/ 535611 w 1054693"/>
                  <a:gd name="connsiteY7" fmla="*/ 265958 h 445936"/>
                  <a:gd name="connsiteX8" fmla="*/ 527347 w 1054693"/>
                  <a:gd name="connsiteY8" fmla="*/ 257774 h 445936"/>
                  <a:gd name="connsiteX9" fmla="*/ 519082 w 1054693"/>
                  <a:gd name="connsiteY9" fmla="*/ 265958 h 445936"/>
                  <a:gd name="connsiteX10" fmla="*/ 400153 w 1054693"/>
                  <a:gd name="connsiteY10" fmla="*/ 347690 h 445936"/>
                  <a:gd name="connsiteX11" fmla="*/ 8070 w 1054693"/>
                  <a:gd name="connsiteY11" fmla="*/ 407764 h 445936"/>
                  <a:gd name="connsiteX12" fmla="*/ 256137 w 1054693"/>
                  <a:gd name="connsiteY12" fmla="*/ 98247 h 445936"/>
                  <a:gd name="connsiteX13" fmla="*/ 386383 w 1054693"/>
                  <a:gd name="connsiteY13" fmla="*/ 36117 h 445936"/>
                  <a:gd name="connsiteX14" fmla="*/ 424482 w 1054693"/>
                  <a:gd name="connsiteY14" fmla="*/ 23695 h 445936"/>
                  <a:gd name="connsiteX15" fmla="*/ 442276 w 1054693"/>
                  <a:gd name="connsiteY15" fmla="*/ 9392 h 445936"/>
                  <a:gd name="connsiteX16" fmla="*/ 501397 w 1054693"/>
                  <a:gd name="connsiteY16" fmla="*/ 0 h 445936"/>
                  <a:gd name="connsiteX17" fmla="*/ 524725 w 1054693"/>
                  <a:gd name="connsiteY17" fmla="*/ 2358 h 445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54693" h="445936">
                    <a:moveTo>
                      <a:pt x="553296" y="0"/>
                    </a:moveTo>
                    <a:cubicBezTo>
                      <a:pt x="583966" y="-14"/>
                      <a:pt x="609303" y="5476"/>
                      <a:pt x="627205" y="16791"/>
                    </a:cubicBezTo>
                    <a:lnTo>
                      <a:pt x="634866" y="24585"/>
                    </a:lnTo>
                    <a:lnTo>
                      <a:pt x="637298" y="25215"/>
                    </a:lnTo>
                    <a:cubicBezTo>
                      <a:pt x="688194" y="41799"/>
                      <a:pt x="743315" y="66353"/>
                      <a:pt x="798556" y="98247"/>
                    </a:cubicBezTo>
                    <a:cubicBezTo>
                      <a:pt x="975328" y="200306"/>
                      <a:pt x="1086392" y="338882"/>
                      <a:pt x="1046623" y="407764"/>
                    </a:cubicBezTo>
                    <a:cubicBezTo>
                      <a:pt x="1006854" y="476646"/>
                      <a:pt x="831312" y="449749"/>
                      <a:pt x="654540" y="347690"/>
                    </a:cubicBezTo>
                    <a:cubicBezTo>
                      <a:pt x="610347" y="322175"/>
                      <a:pt x="570261" y="294378"/>
                      <a:pt x="535611" y="265958"/>
                    </a:cubicBezTo>
                    <a:lnTo>
                      <a:pt x="527347" y="257774"/>
                    </a:lnTo>
                    <a:lnTo>
                      <a:pt x="519082" y="265958"/>
                    </a:lnTo>
                    <a:cubicBezTo>
                      <a:pt x="484432" y="294378"/>
                      <a:pt x="444346" y="322175"/>
                      <a:pt x="400153" y="347690"/>
                    </a:cubicBezTo>
                    <a:cubicBezTo>
                      <a:pt x="223381" y="449749"/>
                      <a:pt x="47839" y="476646"/>
                      <a:pt x="8070" y="407764"/>
                    </a:cubicBezTo>
                    <a:cubicBezTo>
                      <a:pt x="-31699" y="338882"/>
                      <a:pt x="79365" y="200306"/>
                      <a:pt x="256137" y="98247"/>
                    </a:cubicBezTo>
                    <a:cubicBezTo>
                      <a:pt x="300330" y="72732"/>
                      <a:pt x="344446" y="51914"/>
                      <a:pt x="386383" y="36117"/>
                    </a:cubicBezTo>
                    <a:lnTo>
                      <a:pt x="424482" y="23695"/>
                    </a:lnTo>
                    <a:lnTo>
                      <a:pt x="442276" y="9392"/>
                    </a:lnTo>
                    <a:cubicBezTo>
                      <a:pt x="458392" y="3075"/>
                      <a:pt x="478395" y="-10"/>
                      <a:pt x="501397" y="0"/>
                    </a:cubicBezTo>
                    <a:lnTo>
                      <a:pt x="524725" y="23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28" name="Freeform 52">
              <a:extLst>
                <a:ext uri="{FF2B5EF4-FFF2-40B4-BE49-F238E27FC236}">
                  <a16:creationId xmlns:a16="http://schemas.microsoft.com/office/drawing/2014/main" id="{ACA0E52B-B028-46B5-B132-2DDF2A4C0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656" y="3825909"/>
              <a:ext cx="142875" cy="46940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0A48867B-93F4-49FB-BA5E-77910AC91D85}"/>
                </a:ext>
              </a:extLst>
            </p:cNvPr>
            <p:cNvSpPr/>
            <p:nvPr/>
          </p:nvSpPr>
          <p:spPr>
            <a:xfrm>
              <a:off x="781264" y="3414329"/>
              <a:ext cx="299094" cy="3210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FDA484ED-B43A-41BD-9678-40B9F435A00A}"/>
                </a:ext>
              </a:extLst>
            </p:cNvPr>
            <p:cNvSpPr/>
            <p:nvPr/>
          </p:nvSpPr>
          <p:spPr>
            <a:xfrm>
              <a:off x="1324919" y="3414329"/>
              <a:ext cx="299094" cy="3210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月 230">
              <a:extLst>
                <a:ext uri="{FF2B5EF4-FFF2-40B4-BE49-F238E27FC236}">
                  <a16:creationId xmlns:a16="http://schemas.microsoft.com/office/drawing/2014/main" id="{B6D53FBA-F702-4625-A287-485D59DF13FF}"/>
                </a:ext>
              </a:extLst>
            </p:cNvPr>
            <p:cNvSpPr/>
            <p:nvPr/>
          </p:nvSpPr>
          <p:spPr>
            <a:xfrm rot="5400000">
              <a:off x="887015" y="3442210"/>
              <a:ext cx="90599" cy="249918"/>
            </a:xfrm>
            <a:prstGeom prst="moon">
              <a:avLst>
                <a:gd name="adj" fmla="val 5254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月 231">
              <a:extLst>
                <a:ext uri="{FF2B5EF4-FFF2-40B4-BE49-F238E27FC236}">
                  <a16:creationId xmlns:a16="http://schemas.microsoft.com/office/drawing/2014/main" id="{B90B88AB-6842-4506-9845-D72B3D38C6CD}"/>
                </a:ext>
              </a:extLst>
            </p:cNvPr>
            <p:cNvSpPr/>
            <p:nvPr/>
          </p:nvSpPr>
          <p:spPr>
            <a:xfrm rot="5400000">
              <a:off x="1432321" y="3442211"/>
              <a:ext cx="90599" cy="249918"/>
            </a:xfrm>
            <a:prstGeom prst="moon">
              <a:avLst>
                <a:gd name="adj" fmla="val 5254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93383B99-63F1-46EA-B07F-A7C9B93ADCC8}"/>
                </a:ext>
              </a:extLst>
            </p:cNvPr>
            <p:cNvSpPr/>
            <p:nvPr/>
          </p:nvSpPr>
          <p:spPr>
            <a:xfrm>
              <a:off x="778720" y="3767871"/>
              <a:ext cx="126124" cy="126124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98A4A995-B212-4440-AB7B-95C8855794CA}"/>
                </a:ext>
              </a:extLst>
            </p:cNvPr>
            <p:cNvSpPr/>
            <p:nvPr/>
          </p:nvSpPr>
          <p:spPr>
            <a:xfrm>
              <a:off x="1521670" y="3767871"/>
              <a:ext cx="126124" cy="126124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F1219ACB-1480-41EA-95D6-0AEECEA19638}"/>
              </a:ext>
            </a:extLst>
          </p:cNvPr>
          <p:cNvGrpSpPr/>
          <p:nvPr/>
        </p:nvGrpSpPr>
        <p:grpSpPr>
          <a:xfrm>
            <a:off x="552461" y="4829176"/>
            <a:ext cx="1301740" cy="1363173"/>
            <a:chOff x="552461" y="4829176"/>
            <a:chExt cx="1301740" cy="1363173"/>
          </a:xfrm>
        </p:grpSpPr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428DB7F7-B322-4DFC-919E-13B4A458C39B}"/>
                </a:ext>
              </a:extLst>
            </p:cNvPr>
            <p:cNvGrpSpPr/>
            <p:nvPr/>
          </p:nvGrpSpPr>
          <p:grpSpPr>
            <a:xfrm>
              <a:off x="552461" y="4829176"/>
              <a:ext cx="1301740" cy="1363173"/>
              <a:chOff x="552461" y="4829176"/>
              <a:chExt cx="1301740" cy="1363173"/>
            </a:xfrm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BD124C53-6F3E-4B59-820F-C4F4FE5E516B}"/>
                  </a:ext>
                </a:extLst>
              </p:cNvPr>
              <p:cNvSpPr/>
              <p:nvPr/>
            </p:nvSpPr>
            <p:spPr>
              <a:xfrm>
                <a:off x="552461" y="5085185"/>
                <a:ext cx="1301740" cy="1107164"/>
              </a:xfrm>
              <a:custGeom>
                <a:avLst/>
                <a:gdLst>
                  <a:gd name="connsiteX0" fmla="*/ 534219 w 1239777"/>
                  <a:gd name="connsiteY0" fmla="*/ 1232 h 948498"/>
                  <a:gd name="connsiteX1" fmla="*/ 619892 w 1239777"/>
                  <a:gd name="connsiteY1" fmla="*/ 14974 h 948498"/>
                  <a:gd name="connsiteX2" fmla="*/ 705558 w 1239777"/>
                  <a:gd name="connsiteY2" fmla="*/ 1233 h 948498"/>
                  <a:gd name="connsiteX3" fmla="*/ 1097927 w 1239777"/>
                  <a:gd name="connsiteY3" fmla="*/ 141851 h 948498"/>
                  <a:gd name="connsiteX4" fmla="*/ 1045040 w 1239777"/>
                  <a:gd name="connsiteY4" fmla="*/ 948498 h 948498"/>
                  <a:gd name="connsiteX5" fmla="*/ 721882 w 1239777"/>
                  <a:gd name="connsiteY5" fmla="*/ 517898 h 948498"/>
                  <a:gd name="connsiteX6" fmla="*/ 619888 w 1239777"/>
                  <a:gd name="connsiteY6" fmla="*/ 429401 h 948498"/>
                  <a:gd name="connsiteX7" fmla="*/ 517896 w 1239777"/>
                  <a:gd name="connsiteY7" fmla="*/ 517897 h 948498"/>
                  <a:gd name="connsiteX8" fmla="*/ 194737 w 1239777"/>
                  <a:gd name="connsiteY8" fmla="*/ 948497 h 948498"/>
                  <a:gd name="connsiteX9" fmla="*/ 141850 w 1239777"/>
                  <a:gd name="connsiteY9" fmla="*/ 141850 h 948498"/>
                  <a:gd name="connsiteX10" fmla="*/ 534219 w 1239777"/>
                  <a:gd name="connsiteY10" fmla="*/ 1232 h 94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9777" h="948498">
                    <a:moveTo>
                      <a:pt x="534219" y="1232"/>
                    </a:moveTo>
                    <a:lnTo>
                      <a:pt x="619892" y="14974"/>
                    </a:lnTo>
                    <a:lnTo>
                      <a:pt x="705558" y="1233"/>
                    </a:lnTo>
                    <a:cubicBezTo>
                      <a:pt x="851532" y="-8338"/>
                      <a:pt x="993855" y="37779"/>
                      <a:pt x="1097927" y="141851"/>
                    </a:cubicBezTo>
                    <a:cubicBezTo>
                      <a:pt x="1306072" y="349997"/>
                      <a:pt x="1282394" y="711144"/>
                      <a:pt x="1045040" y="948498"/>
                    </a:cubicBezTo>
                    <a:cubicBezTo>
                      <a:pt x="957191" y="789021"/>
                      <a:pt x="848490" y="644506"/>
                      <a:pt x="721882" y="517898"/>
                    </a:cubicBezTo>
                    <a:lnTo>
                      <a:pt x="619888" y="429401"/>
                    </a:lnTo>
                    <a:lnTo>
                      <a:pt x="517896" y="517897"/>
                    </a:lnTo>
                    <a:cubicBezTo>
                      <a:pt x="391288" y="644505"/>
                      <a:pt x="282586" y="789020"/>
                      <a:pt x="194737" y="948497"/>
                    </a:cubicBezTo>
                    <a:cubicBezTo>
                      <a:pt x="-42617" y="711143"/>
                      <a:pt x="-66295" y="349996"/>
                      <a:pt x="141850" y="141850"/>
                    </a:cubicBezTo>
                    <a:cubicBezTo>
                      <a:pt x="245922" y="37778"/>
                      <a:pt x="388245" y="-8339"/>
                      <a:pt x="534219" y="12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C32D3549-FEEE-4A4C-9083-7112A6F711D8}"/>
                  </a:ext>
                </a:extLst>
              </p:cNvPr>
              <p:cNvGrpSpPr/>
              <p:nvPr/>
            </p:nvGrpSpPr>
            <p:grpSpPr>
              <a:xfrm>
                <a:off x="590553" y="4829176"/>
                <a:ext cx="1235072" cy="1246797"/>
                <a:chOff x="590553" y="2908936"/>
                <a:chExt cx="1235072" cy="1246797"/>
              </a:xfrm>
            </p:grpSpPr>
            <p:sp>
              <p:nvSpPr>
                <p:cNvPr id="262" name="Oval 681">
                  <a:extLst>
                    <a:ext uri="{FF2B5EF4-FFF2-40B4-BE49-F238E27FC236}">
                      <a16:creationId xmlns:a16="http://schemas.microsoft.com/office/drawing/2014/main" id="{CE8B895A-113B-4EF1-8DFC-B5A6028723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0553" y="2908936"/>
                  <a:ext cx="1235072" cy="120014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263" name="Oval 691">
                  <a:extLst>
                    <a:ext uri="{FF2B5EF4-FFF2-40B4-BE49-F238E27FC236}">
                      <a16:creationId xmlns:a16="http://schemas.microsoft.com/office/drawing/2014/main" id="{A1405D83-0FFD-4B56-BF5F-FC10B05AB6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4058" y="3074645"/>
                  <a:ext cx="1008063" cy="1081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DF1B6691-5047-4273-A87A-4F64707626F9}"/>
                  </a:ext>
                </a:extLst>
              </p:cNvPr>
              <p:cNvSpPr/>
              <p:nvPr/>
            </p:nvSpPr>
            <p:spPr>
              <a:xfrm>
                <a:off x="732668" y="4903091"/>
                <a:ext cx="948496" cy="534208"/>
              </a:xfrm>
              <a:custGeom>
                <a:avLst/>
                <a:gdLst>
                  <a:gd name="connsiteX0" fmla="*/ 452466 w 910815"/>
                  <a:gd name="connsiteY0" fmla="*/ 0 h 534208"/>
                  <a:gd name="connsiteX1" fmla="*/ 454641 w 910815"/>
                  <a:gd name="connsiteY1" fmla="*/ 115 h 534208"/>
                  <a:gd name="connsiteX2" fmla="*/ 458349 w 910815"/>
                  <a:gd name="connsiteY2" fmla="*/ 0 h 534208"/>
                  <a:gd name="connsiteX3" fmla="*/ 462046 w 910815"/>
                  <a:gd name="connsiteY3" fmla="*/ 508 h 534208"/>
                  <a:gd name="connsiteX4" fmla="*/ 539852 w 910815"/>
                  <a:gd name="connsiteY4" fmla="*/ 4634 h 534208"/>
                  <a:gd name="connsiteX5" fmla="*/ 684191 w 910815"/>
                  <a:gd name="connsiteY5" fmla="*/ 69684 h 534208"/>
                  <a:gd name="connsiteX6" fmla="*/ 686299 w 910815"/>
                  <a:gd name="connsiteY6" fmla="*/ 72238 h 534208"/>
                  <a:gd name="connsiteX7" fmla="*/ 748066 w 910815"/>
                  <a:gd name="connsiteY7" fmla="*/ 114419 h 534208"/>
                  <a:gd name="connsiteX8" fmla="*/ 879168 w 910815"/>
                  <a:gd name="connsiteY8" fmla="*/ 534208 h 534208"/>
                  <a:gd name="connsiteX9" fmla="*/ 482059 w 910815"/>
                  <a:gd name="connsiteY9" fmla="*/ 199646 h 534208"/>
                  <a:gd name="connsiteX10" fmla="*/ 455408 w 910815"/>
                  <a:gd name="connsiteY10" fmla="*/ 189909 h 534208"/>
                  <a:gd name="connsiteX11" fmla="*/ 428756 w 910815"/>
                  <a:gd name="connsiteY11" fmla="*/ 199646 h 534208"/>
                  <a:gd name="connsiteX12" fmla="*/ 31647 w 910815"/>
                  <a:gd name="connsiteY12" fmla="*/ 534208 h 534208"/>
                  <a:gd name="connsiteX13" fmla="*/ 230357 w 910815"/>
                  <a:gd name="connsiteY13" fmla="*/ 68250 h 534208"/>
                  <a:gd name="connsiteX14" fmla="*/ 231509 w 910815"/>
                  <a:gd name="connsiteY14" fmla="*/ 67748 h 534208"/>
                  <a:gd name="connsiteX15" fmla="*/ 264338 w 910815"/>
                  <a:gd name="connsiteY15" fmla="*/ 42521 h 534208"/>
                  <a:gd name="connsiteX16" fmla="*/ 387860 w 910815"/>
                  <a:gd name="connsiteY16" fmla="*/ 2192 h 534208"/>
                  <a:gd name="connsiteX17" fmla="*/ 451229 w 910815"/>
                  <a:gd name="connsiteY17" fmla="*/ 221 h 53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0815" h="534208">
                    <a:moveTo>
                      <a:pt x="452466" y="0"/>
                    </a:moveTo>
                    <a:lnTo>
                      <a:pt x="454641" y="115"/>
                    </a:lnTo>
                    <a:lnTo>
                      <a:pt x="458349" y="0"/>
                    </a:lnTo>
                    <a:lnTo>
                      <a:pt x="462046" y="508"/>
                    </a:lnTo>
                    <a:lnTo>
                      <a:pt x="539852" y="4634"/>
                    </a:lnTo>
                    <a:cubicBezTo>
                      <a:pt x="595606" y="14028"/>
                      <a:pt x="645474" y="35923"/>
                      <a:pt x="684191" y="69684"/>
                    </a:cubicBezTo>
                    <a:lnTo>
                      <a:pt x="686299" y="72238"/>
                    </a:lnTo>
                    <a:lnTo>
                      <a:pt x="748066" y="114419"/>
                    </a:lnTo>
                    <a:cubicBezTo>
                      <a:pt x="893737" y="231274"/>
                      <a:pt x="952664" y="406908"/>
                      <a:pt x="879168" y="534208"/>
                    </a:cubicBezTo>
                    <a:cubicBezTo>
                      <a:pt x="788473" y="388254"/>
                      <a:pt x="644428" y="269992"/>
                      <a:pt x="482059" y="199646"/>
                    </a:cubicBezTo>
                    <a:lnTo>
                      <a:pt x="455408" y="189909"/>
                    </a:lnTo>
                    <a:lnTo>
                      <a:pt x="428756" y="199646"/>
                    </a:lnTo>
                    <a:cubicBezTo>
                      <a:pt x="266387" y="269992"/>
                      <a:pt x="122342" y="388254"/>
                      <a:pt x="31647" y="534208"/>
                    </a:cubicBezTo>
                    <a:cubicBezTo>
                      <a:pt x="-52349" y="388723"/>
                      <a:pt x="36617" y="180106"/>
                      <a:pt x="230357" y="68250"/>
                    </a:cubicBezTo>
                    <a:lnTo>
                      <a:pt x="231509" y="67748"/>
                    </a:lnTo>
                    <a:lnTo>
                      <a:pt x="264338" y="42521"/>
                    </a:lnTo>
                    <a:cubicBezTo>
                      <a:pt x="300285" y="21253"/>
                      <a:pt x="342358" y="7702"/>
                      <a:pt x="387860" y="2192"/>
                    </a:cubicBezTo>
                    <a:lnTo>
                      <a:pt x="451229" y="22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F3ACB958-0CF2-4CF6-A9D6-59858F1F453D}"/>
                  </a:ext>
                </a:extLst>
              </p:cNvPr>
              <p:cNvSpPr/>
              <p:nvPr/>
            </p:nvSpPr>
            <p:spPr>
              <a:xfrm>
                <a:off x="918407" y="4950716"/>
                <a:ext cx="577018" cy="422500"/>
              </a:xfrm>
              <a:custGeom>
                <a:avLst/>
                <a:gdLst>
                  <a:gd name="connsiteX0" fmla="*/ 452466 w 910815"/>
                  <a:gd name="connsiteY0" fmla="*/ 0 h 534208"/>
                  <a:gd name="connsiteX1" fmla="*/ 454641 w 910815"/>
                  <a:gd name="connsiteY1" fmla="*/ 115 h 534208"/>
                  <a:gd name="connsiteX2" fmla="*/ 458349 w 910815"/>
                  <a:gd name="connsiteY2" fmla="*/ 0 h 534208"/>
                  <a:gd name="connsiteX3" fmla="*/ 462046 w 910815"/>
                  <a:gd name="connsiteY3" fmla="*/ 508 h 534208"/>
                  <a:gd name="connsiteX4" fmla="*/ 539852 w 910815"/>
                  <a:gd name="connsiteY4" fmla="*/ 4634 h 534208"/>
                  <a:gd name="connsiteX5" fmla="*/ 684191 w 910815"/>
                  <a:gd name="connsiteY5" fmla="*/ 69684 h 534208"/>
                  <a:gd name="connsiteX6" fmla="*/ 686299 w 910815"/>
                  <a:gd name="connsiteY6" fmla="*/ 72238 h 534208"/>
                  <a:gd name="connsiteX7" fmla="*/ 748066 w 910815"/>
                  <a:gd name="connsiteY7" fmla="*/ 114419 h 534208"/>
                  <a:gd name="connsiteX8" fmla="*/ 879168 w 910815"/>
                  <a:gd name="connsiteY8" fmla="*/ 534208 h 534208"/>
                  <a:gd name="connsiteX9" fmla="*/ 482059 w 910815"/>
                  <a:gd name="connsiteY9" fmla="*/ 199646 h 534208"/>
                  <a:gd name="connsiteX10" fmla="*/ 455408 w 910815"/>
                  <a:gd name="connsiteY10" fmla="*/ 189909 h 534208"/>
                  <a:gd name="connsiteX11" fmla="*/ 428756 w 910815"/>
                  <a:gd name="connsiteY11" fmla="*/ 199646 h 534208"/>
                  <a:gd name="connsiteX12" fmla="*/ 31647 w 910815"/>
                  <a:gd name="connsiteY12" fmla="*/ 534208 h 534208"/>
                  <a:gd name="connsiteX13" fmla="*/ 230357 w 910815"/>
                  <a:gd name="connsiteY13" fmla="*/ 68250 h 534208"/>
                  <a:gd name="connsiteX14" fmla="*/ 231509 w 910815"/>
                  <a:gd name="connsiteY14" fmla="*/ 67748 h 534208"/>
                  <a:gd name="connsiteX15" fmla="*/ 264338 w 910815"/>
                  <a:gd name="connsiteY15" fmla="*/ 42521 h 534208"/>
                  <a:gd name="connsiteX16" fmla="*/ 387860 w 910815"/>
                  <a:gd name="connsiteY16" fmla="*/ 2192 h 534208"/>
                  <a:gd name="connsiteX17" fmla="*/ 451229 w 910815"/>
                  <a:gd name="connsiteY17" fmla="*/ 221 h 53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0815" h="534208">
                    <a:moveTo>
                      <a:pt x="452466" y="0"/>
                    </a:moveTo>
                    <a:lnTo>
                      <a:pt x="454641" y="115"/>
                    </a:lnTo>
                    <a:lnTo>
                      <a:pt x="458349" y="0"/>
                    </a:lnTo>
                    <a:lnTo>
                      <a:pt x="462046" y="508"/>
                    </a:lnTo>
                    <a:lnTo>
                      <a:pt x="539852" y="4634"/>
                    </a:lnTo>
                    <a:cubicBezTo>
                      <a:pt x="595606" y="14028"/>
                      <a:pt x="645474" y="35923"/>
                      <a:pt x="684191" y="69684"/>
                    </a:cubicBezTo>
                    <a:lnTo>
                      <a:pt x="686299" y="72238"/>
                    </a:lnTo>
                    <a:lnTo>
                      <a:pt x="748066" y="114419"/>
                    </a:lnTo>
                    <a:cubicBezTo>
                      <a:pt x="893737" y="231274"/>
                      <a:pt x="952664" y="406908"/>
                      <a:pt x="879168" y="534208"/>
                    </a:cubicBezTo>
                    <a:cubicBezTo>
                      <a:pt x="788473" y="388254"/>
                      <a:pt x="644428" y="269992"/>
                      <a:pt x="482059" y="199646"/>
                    </a:cubicBezTo>
                    <a:lnTo>
                      <a:pt x="455408" y="189909"/>
                    </a:lnTo>
                    <a:lnTo>
                      <a:pt x="428756" y="199646"/>
                    </a:lnTo>
                    <a:cubicBezTo>
                      <a:pt x="266387" y="269992"/>
                      <a:pt x="122342" y="388254"/>
                      <a:pt x="31647" y="534208"/>
                    </a:cubicBezTo>
                    <a:cubicBezTo>
                      <a:pt x="-52349" y="388723"/>
                      <a:pt x="36617" y="180106"/>
                      <a:pt x="230357" y="68250"/>
                    </a:cubicBezTo>
                    <a:lnTo>
                      <a:pt x="231509" y="67748"/>
                    </a:lnTo>
                    <a:lnTo>
                      <a:pt x="264338" y="42521"/>
                    </a:lnTo>
                    <a:cubicBezTo>
                      <a:pt x="300285" y="21253"/>
                      <a:pt x="342358" y="7702"/>
                      <a:pt x="387860" y="2192"/>
                    </a:cubicBezTo>
                    <a:lnTo>
                      <a:pt x="451229" y="22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7" name="月 256">
                <a:extLst>
                  <a:ext uri="{FF2B5EF4-FFF2-40B4-BE49-F238E27FC236}">
                    <a16:creationId xmlns:a16="http://schemas.microsoft.com/office/drawing/2014/main" id="{8C6DF284-76AB-4956-9A01-8C5A954A7272}"/>
                  </a:ext>
                </a:extLst>
              </p:cNvPr>
              <p:cNvSpPr/>
              <p:nvPr/>
            </p:nvSpPr>
            <p:spPr>
              <a:xfrm>
                <a:off x="672806" y="5187336"/>
                <a:ext cx="175996" cy="793873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8" name="月 257">
                <a:extLst>
                  <a:ext uri="{FF2B5EF4-FFF2-40B4-BE49-F238E27FC236}">
                    <a16:creationId xmlns:a16="http://schemas.microsoft.com/office/drawing/2014/main" id="{1281C60C-CCCA-4157-9065-8BB69D5AA731}"/>
                  </a:ext>
                </a:extLst>
              </p:cNvPr>
              <p:cNvSpPr/>
              <p:nvPr/>
            </p:nvSpPr>
            <p:spPr>
              <a:xfrm flipH="1">
                <a:off x="1552086" y="5187336"/>
                <a:ext cx="175996" cy="793873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7ECB69E6-0492-4AA6-8556-278EB484F501}"/>
                  </a:ext>
                </a:extLst>
              </p:cNvPr>
              <p:cNvGrpSpPr/>
              <p:nvPr/>
            </p:nvGrpSpPr>
            <p:grpSpPr>
              <a:xfrm>
                <a:off x="919164" y="5762445"/>
                <a:ext cx="581024" cy="238523"/>
                <a:chOff x="921544" y="5786255"/>
                <a:chExt cx="576263" cy="218041"/>
              </a:xfrm>
            </p:grpSpPr>
            <p:sp>
              <p:nvSpPr>
                <p:cNvPr id="260" name="AutoShape 695">
                  <a:extLst>
                    <a:ext uri="{FF2B5EF4-FFF2-40B4-BE49-F238E27FC236}">
                      <a16:creationId xmlns:a16="http://schemas.microsoft.com/office/drawing/2014/main" id="{BF987FA7-3D21-44B5-A8F7-5FDA662C20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1101726" y="5606073"/>
                  <a:ext cx="215900" cy="576263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6B959987-8430-45C0-991D-52FD3A592F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132684" y="5711184"/>
                  <a:ext cx="153987" cy="432238"/>
                </a:xfrm>
                <a:custGeom>
                  <a:avLst/>
                  <a:gdLst>
                    <a:gd name="connsiteX0" fmla="*/ 0 w 153987"/>
                    <a:gd name="connsiteY0" fmla="*/ 216118 h 432238"/>
                    <a:gd name="connsiteX1" fmla="*/ 63236 w 153987"/>
                    <a:gd name="connsiteY1" fmla="*/ 12378 h 432238"/>
                    <a:gd name="connsiteX2" fmla="*/ 76993 w 153987"/>
                    <a:gd name="connsiteY2" fmla="*/ 0 h 432238"/>
                    <a:gd name="connsiteX3" fmla="*/ 90752 w 153987"/>
                    <a:gd name="connsiteY3" fmla="*/ 12380 h 432238"/>
                    <a:gd name="connsiteX4" fmla="*/ 153987 w 153987"/>
                    <a:gd name="connsiteY4" fmla="*/ 216120 h 432238"/>
                    <a:gd name="connsiteX5" fmla="*/ 90752 w 153987"/>
                    <a:gd name="connsiteY5" fmla="*/ 419860 h 432238"/>
                    <a:gd name="connsiteX6" fmla="*/ 76995 w 153987"/>
                    <a:gd name="connsiteY6" fmla="*/ 432238 h 432238"/>
                    <a:gd name="connsiteX7" fmla="*/ 63236 w 153987"/>
                    <a:gd name="connsiteY7" fmla="*/ 419858 h 432238"/>
                    <a:gd name="connsiteX8" fmla="*/ 0 w 153987"/>
                    <a:gd name="connsiteY8" fmla="*/ 216118 h 432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987" h="432238">
                      <a:moveTo>
                        <a:pt x="0" y="216118"/>
                      </a:moveTo>
                      <a:cubicBezTo>
                        <a:pt x="0" y="136553"/>
                        <a:pt x="24166" y="64520"/>
                        <a:pt x="63236" y="12378"/>
                      </a:cubicBezTo>
                      <a:lnTo>
                        <a:pt x="76993" y="0"/>
                      </a:lnTo>
                      <a:lnTo>
                        <a:pt x="90752" y="12380"/>
                      </a:lnTo>
                      <a:cubicBezTo>
                        <a:pt x="129822" y="64522"/>
                        <a:pt x="153987" y="136555"/>
                        <a:pt x="153987" y="216120"/>
                      </a:cubicBezTo>
                      <a:cubicBezTo>
                        <a:pt x="153987" y="295686"/>
                        <a:pt x="129822" y="367719"/>
                        <a:pt x="90752" y="419860"/>
                      </a:cubicBezTo>
                      <a:lnTo>
                        <a:pt x="76995" y="432238"/>
                      </a:lnTo>
                      <a:lnTo>
                        <a:pt x="63236" y="419858"/>
                      </a:lnTo>
                      <a:cubicBezTo>
                        <a:pt x="24166" y="367717"/>
                        <a:pt x="0" y="295684"/>
                        <a:pt x="0" y="216118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>
                  <a:noFill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A92537B4-13CD-4E4D-9691-E2D02E3CCA24}"/>
                </a:ext>
              </a:extLst>
            </p:cNvPr>
            <p:cNvSpPr/>
            <p:nvPr/>
          </p:nvSpPr>
          <p:spPr>
            <a:xfrm>
              <a:off x="811734" y="5435295"/>
              <a:ext cx="794816" cy="164028"/>
            </a:xfrm>
            <a:custGeom>
              <a:avLst/>
              <a:gdLst>
                <a:gd name="connsiteX0" fmla="*/ 690438 w 871764"/>
                <a:gd name="connsiteY0" fmla="*/ 6 h 179909"/>
                <a:gd name="connsiteX1" fmla="*/ 871764 w 871764"/>
                <a:gd name="connsiteY1" fmla="*/ 177029 h 179909"/>
                <a:gd name="connsiteX2" fmla="*/ 801068 w 871764"/>
                <a:gd name="connsiteY2" fmla="*/ 178160 h 179909"/>
                <a:gd name="connsiteX3" fmla="*/ 691004 w 871764"/>
                <a:gd name="connsiteY3" fmla="*/ 70708 h 179909"/>
                <a:gd name="connsiteX4" fmla="*/ 582674 w 871764"/>
                <a:gd name="connsiteY4" fmla="*/ 179909 h 179909"/>
                <a:gd name="connsiteX5" fmla="*/ 511969 w 871764"/>
                <a:gd name="connsiteY5" fmla="*/ 179909 h 179909"/>
                <a:gd name="connsiteX6" fmla="*/ 690438 w 871764"/>
                <a:gd name="connsiteY6" fmla="*/ 6 h 179909"/>
                <a:gd name="connsiteX7" fmla="*/ 178469 w 871764"/>
                <a:gd name="connsiteY7" fmla="*/ 6 h 179909"/>
                <a:gd name="connsiteX8" fmla="*/ 359795 w 871764"/>
                <a:gd name="connsiteY8" fmla="*/ 177029 h 179909"/>
                <a:gd name="connsiteX9" fmla="*/ 289099 w 871764"/>
                <a:gd name="connsiteY9" fmla="*/ 178160 h 179909"/>
                <a:gd name="connsiteX10" fmla="*/ 179035 w 871764"/>
                <a:gd name="connsiteY10" fmla="*/ 70708 h 179909"/>
                <a:gd name="connsiteX11" fmla="*/ 70705 w 871764"/>
                <a:gd name="connsiteY11" fmla="*/ 179909 h 179909"/>
                <a:gd name="connsiteX12" fmla="*/ 0 w 871764"/>
                <a:gd name="connsiteY12" fmla="*/ 179909 h 179909"/>
                <a:gd name="connsiteX13" fmla="*/ 178469 w 871764"/>
                <a:gd name="connsiteY13" fmla="*/ 6 h 179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71764" h="179909">
                  <a:moveTo>
                    <a:pt x="690438" y="6"/>
                  </a:moveTo>
                  <a:cubicBezTo>
                    <a:pt x="789234" y="-785"/>
                    <a:pt x="870182" y="78242"/>
                    <a:pt x="871764" y="177029"/>
                  </a:cubicBezTo>
                  <a:lnTo>
                    <a:pt x="801068" y="178160"/>
                  </a:lnTo>
                  <a:cubicBezTo>
                    <a:pt x="800108" y="118197"/>
                    <a:pt x="750972" y="70228"/>
                    <a:pt x="691004" y="70708"/>
                  </a:cubicBezTo>
                  <a:cubicBezTo>
                    <a:pt x="631035" y="71188"/>
                    <a:pt x="582674" y="119938"/>
                    <a:pt x="582674" y="179909"/>
                  </a:cubicBezTo>
                  <a:lnTo>
                    <a:pt x="511969" y="179909"/>
                  </a:lnTo>
                  <a:cubicBezTo>
                    <a:pt x="511969" y="81110"/>
                    <a:pt x="591642" y="797"/>
                    <a:pt x="690438" y="6"/>
                  </a:cubicBezTo>
                  <a:close/>
                  <a:moveTo>
                    <a:pt x="178469" y="6"/>
                  </a:moveTo>
                  <a:cubicBezTo>
                    <a:pt x="277265" y="-785"/>
                    <a:pt x="358213" y="78242"/>
                    <a:pt x="359795" y="177029"/>
                  </a:cubicBezTo>
                  <a:lnTo>
                    <a:pt x="289099" y="178160"/>
                  </a:lnTo>
                  <a:cubicBezTo>
                    <a:pt x="288139" y="118197"/>
                    <a:pt x="239003" y="70228"/>
                    <a:pt x="179035" y="70708"/>
                  </a:cubicBezTo>
                  <a:cubicBezTo>
                    <a:pt x="119066" y="71188"/>
                    <a:pt x="70705" y="119938"/>
                    <a:pt x="70705" y="179909"/>
                  </a:cubicBezTo>
                  <a:lnTo>
                    <a:pt x="0" y="179909"/>
                  </a:lnTo>
                  <a:cubicBezTo>
                    <a:pt x="0" y="81110"/>
                    <a:pt x="79673" y="797"/>
                    <a:pt x="178469" y="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6B4E3D54-A730-443B-A61D-A2D4832B9CE8}"/>
                </a:ext>
              </a:extLst>
            </p:cNvPr>
            <p:cNvSpPr/>
            <p:nvPr/>
          </p:nvSpPr>
          <p:spPr>
            <a:xfrm>
              <a:off x="782200" y="5638412"/>
              <a:ext cx="126124" cy="126124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36764AEC-0452-42B1-9FEB-77254BEEBEBF}"/>
                </a:ext>
              </a:extLst>
            </p:cNvPr>
            <p:cNvSpPr/>
            <p:nvPr/>
          </p:nvSpPr>
          <p:spPr>
            <a:xfrm>
              <a:off x="1485187" y="5638412"/>
              <a:ext cx="126124" cy="126124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1DB1CCD3-C819-463F-A91D-232F21B7E57E}"/>
              </a:ext>
            </a:extLst>
          </p:cNvPr>
          <p:cNvGrpSpPr/>
          <p:nvPr/>
        </p:nvGrpSpPr>
        <p:grpSpPr>
          <a:xfrm>
            <a:off x="6069784" y="2928595"/>
            <a:ext cx="1521552" cy="1234799"/>
            <a:chOff x="6069784" y="2928595"/>
            <a:chExt cx="1521552" cy="1234799"/>
          </a:xfrm>
        </p:grpSpPr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436D7B46-1984-4ED2-8BB0-62BE8905C893}"/>
                </a:ext>
              </a:extLst>
            </p:cNvPr>
            <p:cNvGrpSpPr/>
            <p:nvPr/>
          </p:nvGrpSpPr>
          <p:grpSpPr>
            <a:xfrm>
              <a:off x="6069784" y="2928595"/>
              <a:ext cx="1521552" cy="1234799"/>
              <a:chOff x="445361" y="2928595"/>
              <a:chExt cx="1521552" cy="1234799"/>
            </a:xfrm>
          </p:grpSpPr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24FEAFF7-1386-4D50-A659-70B45B0100B0}"/>
                  </a:ext>
                </a:extLst>
              </p:cNvPr>
              <p:cNvSpPr/>
              <p:nvPr/>
            </p:nvSpPr>
            <p:spPr>
              <a:xfrm>
                <a:off x="445361" y="3380582"/>
                <a:ext cx="783364" cy="7828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5D2F681B-89AA-428D-B964-69C82BE31197}"/>
                  </a:ext>
                </a:extLst>
              </p:cNvPr>
              <p:cNvSpPr/>
              <p:nvPr/>
            </p:nvSpPr>
            <p:spPr>
              <a:xfrm>
                <a:off x="1183549" y="3380582"/>
                <a:ext cx="783364" cy="7828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4" name="Oval 681">
                <a:extLst>
                  <a:ext uri="{FF2B5EF4-FFF2-40B4-BE49-F238E27FC236}">
                    <a16:creationId xmlns:a16="http://schemas.microsoft.com/office/drawing/2014/main" id="{24252768-FB32-490A-8137-5948882C7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826" y="2928595"/>
                <a:ext cx="1152526" cy="119811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75" name="Group 685">
                <a:extLst>
                  <a:ext uri="{FF2B5EF4-FFF2-40B4-BE49-F238E27FC236}">
                    <a16:creationId xmlns:a16="http://schemas.microsoft.com/office/drawing/2014/main" id="{6523C4FF-E055-4130-8104-9D9065DFA3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5313" y="3560420"/>
                <a:ext cx="288925" cy="314325"/>
                <a:chOff x="329" y="3465"/>
                <a:chExt cx="182" cy="198"/>
              </a:xfrm>
            </p:grpSpPr>
            <p:sp>
              <p:nvSpPr>
                <p:cNvPr id="282" name="Oval 686">
                  <a:extLst>
                    <a:ext uri="{FF2B5EF4-FFF2-40B4-BE49-F238E27FC236}">
                      <a16:creationId xmlns:a16="http://schemas.microsoft.com/office/drawing/2014/main" id="{7D4991B7-E770-4860-8C68-21D1A03BA0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9" y="3465"/>
                  <a:ext cx="182" cy="1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3" name="Oval 687">
                  <a:extLst>
                    <a:ext uri="{FF2B5EF4-FFF2-40B4-BE49-F238E27FC236}">
                      <a16:creationId xmlns:a16="http://schemas.microsoft.com/office/drawing/2014/main" id="{43349CD3-9677-4AA3-8079-259CCDB0C6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498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tint val="60392"/>
                        <a:invGamma/>
                      </a:srgbClr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6" name="Group 688">
                <a:extLst>
                  <a:ext uri="{FF2B5EF4-FFF2-40B4-BE49-F238E27FC236}">
                    <a16:creationId xmlns:a16="http://schemas.microsoft.com/office/drawing/2014/main" id="{7FF7E1FD-1E52-45B5-B93F-2F90CFCECC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531939" y="3560420"/>
                <a:ext cx="288925" cy="314325"/>
                <a:chOff x="331" y="3465"/>
                <a:chExt cx="182" cy="198"/>
              </a:xfrm>
            </p:grpSpPr>
            <p:sp>
              <p:nvSpPr>
                <p:cNvPr id="280" name="Oval 689">
                  <a:extLst>
                    <a:ext uri="{FF2B5EF4-FFF2-40B4-BE49-F238E27FC236}">
                      <a16:creationId xmlns:a16="http://schemas.microsoft.com/office/drawing/2014/main" id="{17A443FC-ACEC-4FB5-A7AD-08C032B82B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" y="3465"/>
                  <a:ext cx="182" cy="1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1" name="Oval 690">
                  <a:extLst>
                    <a:ext uri="{FF2B5EF4-FFF2-40B4-BE49-F238E27FC236}">
                      <a16:creationId xmlns:a16="http://schemas.microsoft.com/office/drawing/2014/main" id="{CB350E6F-4582-4D14-855E-50374B3DA3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" y="3498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tint val="60392"/>
                        <a:invGamma/>
                      </a:srgbClr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041F9F4E-4A2B-4B05-A500-41F7D46C8EAF}"/>
                  </a:ext>
                </a:extLst>
              </p:cNvPr>
              <p:cNvSpPr/>
              <p:nvPr/>
            </p:nvSpPr>
            <p:spPr>
              <a:xfrm>
                <a:off x="651673" y="2996952"/>
                <a:ext cx="1112834" cy="108012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Oval 691">
                <a:extLst>
                  <a:ext uri="{FF2B5EF4-FFF2-40B4-BE49-F238E27FC236}">
                    <a16:creationId xmlns:a16="http://schemas.microsoft.com/office/drawing/2014/main" id="{42AA0148-AB30-422B-ABD7-66AFA37BCC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058" y="3074645"/>
                <a:ext cx="1008063" cy="1081088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F922AAA0-9B58-4CEF-ADFE-573638758AE9}"/>
                  </a:ext>
                </a:extLst>
              </p:cNvPr>
              <p:cNvSpPr/>
              <p:nvPr/>
            </p:nvSpPr>
            <p:spPr>
              <a:xfrm>
                <a:off x="680743" y="2999504"/>
                <a:ext cx="1054693" cy="381078"/>
              </a:xfrm>
              <a:custGeom>
                <a:avLst/>
                <a:gdLst>
                  <a:gd name="connsiteX0" fmla="*/ 553296 w 1054693"/>
                  <a:gd name="connsiteY0" fmla="*/ 0 h 445936"/>
                  <a:gd name="connsiteX1" fmla="*/ 627205 w 1054693"/>
                  <a:gd name="connsiteY1" fmla="*/ 16791 h 445936"/>
                  <a:gd name="connsiteX2" fmla="*/ 634866 w 1054693"/>
                  <a:gd name="connsiteY2" fmla="*/ 24585 h 445936"/>
                  <a:gd name="connsiteX3" fmla="*/ 637298 w 1054693"/>
                  <a:gd name="connsiteY3" fmla="*/ 25215 h 445936"/>
                  <a:gd name="connsiteX4" fmla="*/ 798556 w 1054693"/>
                  <a:gd name="connsiteY4" fmla="*/ 98247 h 445936"/>
                  <a:gd name="connsiteX5" fmla="*/ 1046623 w 1054693"/>
                  <a:gd name="connsiteY5" fmla="*/ 407764 h 445936"/>
                  <a:gd name="connsiteX6" fmla="*/ 654540 w 1054693"/>
                  <a:gd name="connsiteY6" fmla="*/ 347690 h 445936"/>
                  <a:gd name="connsiteX7" fmla="*/ 535611 w 1054693"/>
                  <a:gd name="connsiteY7" fmla="*/ 265958 h 445936"/>
                  <a:gd name="connsiteX8" fmla="*/ 527347 w 1054693"/>
                  <a:gd name="connsiteY8" fmla="*/ 257774 h 445936"/>
                  <a:gd name="connsiteX9" fmla="*/ 519082 w 1054693"/>
                  <a:gd name="connsiteY9" fmla="*/ 265958 h 445936"/>
                  <a:gd name="connsiteX10" fmla="*/ 400153 w 1054693"/>
                  <a:gd name="connsiteY10" fmla="*/ 347690 h 445936"/>
                  <a:gd name="connsiteX11" fmla="*/ 8070 w 1054693"/>
                  <a:gd name="connsiteY11" fmla="*/ 407764 h 445936"/>
                  <a:gd name="connsiteX12" fmla="*/ 256137 w 1054693"/>
                  <a:gd name="connsiteY12" fmla="*/ 98247 h 445936"/>
                  <a:gd name="connsiteX13" fmla="*/ 386383 w 1054693"/>
                  <a:gd name="connsiteY13" fmla="*/ 36117 h 445936"/>
                  <a:gd name="connsiteX14" fmla="*/ 424482 w 1054693"/>
                  <a:gd name="connsiteY14" fmla="*/ 23695 h 445936"/>
                  <a:gd name="connsiteX15" fmla="*/ 442276 w 1054693"/>
                  <a:gd name="connsiteY15" fmla="*/ 9392 h 445936"/>
                  <a:gd name="connsiteX16" fmla="*/ 501397 w 1054693"/>
                  <a:gd name="connsiteY16" fmla="*/ 0 h 445936"/>
                  <a:gd name="connsiteX17" fmla="*/ 524725 w 1054693"/>
                  <a:gd name="connsiteY17" fmla="*/ 2358 h 445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54693" h="445936">
                    <a:moveTo>
                      <a:pt x="553296" y="0"/>
                    </a:moveTo>
                    <a:cubicBezTo>
                      <a:pt x="583966" y="-14"/>
                      <a:pt x="609303" y="5476"/>
                      <a:pt x="627205" y="16791"/>
                    </a:cubicBezTo>
                    <a:lnTo>
                      <a:pt x="634866" y="24585"/>
                    </a:lnTo>
                    <a:lnTo>
                      <a:pt x="637298" y="25215"/>
                    </a:lnTo>
                    <a:cubicBezTo>
                      <a:pt x="688194" y="41799"/>
                      <a:pt x="743315" y="66353"/>
                      <a:pt x="798556" y="98247"/>
                    </a:cubicBezTo>
                    <a:cubicBezTo>
                      <a:pt x="975328" y="200306"/>
                      <a:pt x="1086392" y="338882"/>
                      <a:pt x="1046623" y="407764"/>
                    </a:cubicBezTo>
                    <a:cubicBezTo>
                      <a:pt x="1006854" y="476646"/>
                      <a:pt x="831312" y="449749"/>
                      <a:pt x="654540" y="347690"/>
                    </a:cubicBezTo>
                    <a:cubicBezTo>
                      <a:pt x="610347" y="322175"/>
                      <a:pt x="570261" y="294378"/>
                      <a:pt x="535611" y="265958"/>
                    </a:cubicBezTo>
                    <a:lnTo>
                      <a:pt x="527347" y="257774"/>
                    </a:lnTo>
                    <a:lnTo>
                      <a:pt x="519082" y="265958"/>
                    </a:lnTo>
                    <a:cubicBezTo>
                      <a:pt x="484432" y="294378"/>
                      <a:pt x="444346" y="322175"/>
                      <a:pt x="400153" y="347690"/>
                    </a:cubicBezTo>
                    <a:cubicBezTo>
                      <a:pt x="223381" y="449749"/>
                      <a:pt x="47839" y="476646"/>
                      <a:pt x="8070" y="407764"/>
                    </a:cubicBezTo>
                    <a:cubicBezTo>
                      <a:pt x="-31699" y="338882"/>
                      <a:pt x="79365" y="200306"/>
                      <a:pt x="256137" y="98247"/>
                    </a:cubicBezTo>
                    <a:cubicBezTo>
                      <a:pt x="300330" y="72732"/>
                      <a:pt x="344446" y="51914"/>
                      <a:pt x="386383" y="36117"/>
                    </a:cubicBezTo>
                    <a:lnTo>
                      <a:pt x="424482" y="23695"/>
                    </a:lnTo>
                    <a:lnTo>
                      <a:pt x="442276" y="9392"/>
                    </a:lnTo>
                    <a:cubicBezTo>
                      <a:pt x="458392" y="3075"/>
                      <a:pt x="478395" y="-10"/>
                      <a:pt x="501397" y="0"/>
                    </a:cubicBezTo>
                    <a:lnTo>
                      <a:pt x="524725" y="23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66" name="AutoShape 695">
              <a:extLst>
                <a:ext uri="{FF2B5EF4-FFF2-40B4-BE49-F238E27FC236}">
                  <a16:creationId xmlns:a16="http://schemas.microsoft.com/office/drawing/2014/main" id="{B327A88A-7A22-4196-A997-00AD20328F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781459" y="3805408"/>
              <a:ext cx="105280" cy="337114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" name="Freeform 52">
              <a:extLst>
                <a:ext uri="{FF2B5EF4-FFF2-40B4-BE49-F238E27FC236}">
                  <a16:creationId xmlns:a16="http://schemas.microsoft.com/office/drawing/2014/main" id="{DA5D75E1-0A4D-4413-9E9A-5D744B14A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2658" y="3825909"/>
              <a:ext cx="142875" cy="46940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D30FEFD3-3A9F-487C-ABBB-89566496F8B5}"/>
                </a:ext>
              </a:extLst>
            </p:cNvPr>
            <p:cNvSpPr/>
            <p:nvPr/>
          </p:nvSpPr>
          <p:spPr>
            <a:xfrm>
              <a:off x="6416891" y="3414330"/>
              <a:ext cx="299094" cy="32102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楕円 268">
              <a:extLst>
                <a:ext uri="{FF2B5EF4-FFF2-40B4-BE49-F238E27FC236}">
                  <a16:creationId xmlns:a16="http://schemas.microsoft.com/office/drawing/2014/main" id="{EE3AD9CF-B4A7-4714-929D-966D539F3137}"/>
                </a:ext>
              </a:extLst>
            </p:cNvPr>
            <p:cNvSpPr/>
            <p:nvPr/>
          </p:nvSpPr>
          <p:spPr>
            <a:xfrm>
              <a:off x="6960546" y="3414330"/>
              <a:ext cx="299094" cy="32102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69">
              <a:extLst>
                <a:ext uri="{FF2B5EF4-FFF2-40B4-BE49-F238E27FC236}">
                  <a16:creationId xmlns:a16="http://schemas.microsoft.com/office/drawing/2014/main" id="{3E46CA3C-A817-4F6C-B3A0-6B7F55D42207}"/>
                </a:ext>
              </a:extLst>
            </p:cNvPr>
            <p:cNvSpPr/>
            <p:nvPr/>
          </p:nvSpPr>
          <p:spPr>
            <a:xfrm>
              <a:off x="6497211" y="3503829"/>
              <a:ext cx="142022" cy="142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楕円 270">
              <a:extLst>
                <a:ext uri="{FF2B5EF4-FFF2-40B4-BE49-F238E27FC236}">
                  <a16:creationId xmlns:a16="http://schemas.microsoft.com/office/drawing/2014/main" id="{EA495617-04D8-4901-8D23-98B14A89E5C9}"/>
                </a:ext>
              </a:extLst>
            </p:cNvPr>
            <p:cNvSpPr/>
            <p:nvPr/>
          </p:nvSpPr>
          <p:spPr>
            <a:xfrm>
              <a:off x="7037967" y="3503829"/>
              <a:ext cx="142022" cy="142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89CF4AC6-5068-4E81-B92F-4B69D2A2614C}"/>
              </a:ext>
            </a:extLst>
          </p:cNvPr>
          <p:cNvGrpSpPr/>
          <p:nvPr/>
        </p:nvGrpSpPr>
        <p:grpSpPr>
          <a:xfrm>
            <a:off x="7933090" y="2928595"/>
            <a:ext cx="1521552" cy="1234799"/>
            <a:chOff x="7933090" y="2928595"/>
            <a:chExt cx="1521552" cy="1234799"/>
          </a:xfrm>
        </p:grpSpPr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A258E5D9-EA7E-4719-80F6-9E574219C3E9}"/>
                </a:ext>
              </a:extLst>
            </p:cNvPr>
            <p:cNvGrpSpPr/>
            <p:nvPr/>
          </p:nvGrpSpPr>
          <p:grpSpPr>
            <a:xfrm>
              <a:off x="7933090" y="2928595"/>
              <a:ext cx="1521552" cy="1234799"/>
              <a:chOff x="445361" y="2928595"/>
              <a:chExt cx="1521552" cy="1234799"/>
            </a:xfrm>
          </p:grpSpPr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FB1AB15A-3350-4F37-9B1C-C3B6C6179EFF}"/>
                  </a:ext>
                </a:extLst>
              </p:cNvPr>
              <p:cNvSpPr/>
              <p:nvPr/>
            </p:nvSpPr>
            <p:spPr>
              <a:xfrm>
                <a:off x="445361" y="3380582"/>
                <a:ext cx="783364" cy="7828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D14B7E68-D41B-4027-88F8-55A7388E99F6}"/>
                  </a:ext>
                </a:extLst>
              </p:cNvPr>
              <p:cNvSpPr/>
              <p:nvPr/>
            </p:nvSpPr>
            <p:spPr>
              <a:xfrm>
                <a:off x="1183549" y="3380582"/>
                <a:ext cx="783364" cy="7828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8" name="Oval 681">
                <a:extLst>
                  <a:ext uri="{FF2B5EF4-FFF2-40B4-BE49-F238E27FC236}">
                    <a16:creationId xmlns:a16="http://schemas.microsoft.com/office/drawing/2014/main" id="{317C233E-291B-4F10-B72A-ACDEDB8A2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826" y="2928595"/>
                <a:ext cx="1152526" cy="119811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9" name="Group 685">
                <a:extLst>
                  <a:ext uri="{FF2B5EF4-FFF2-40B4-BE49-F238E27FC236}">
                    <a16:creationId xmlns:a16="http://schemas.microsoft.com/office/drawing/2014/main" id="{3CD7399C-8F89-43D6-B962-37CBB67BC3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5313" y="3560420"/>
                <a:ext cx="288925" cy="314325"/>
                <a:chOff x="329" y="3465"/>
                <a:chExt cx="182" cy="198"/>
              </a:xfrm>
            </p:grpSpPr>
            <p:sp>
              <p:nvSpPr>
                <p:cNvPr id="306" name="Oval 686">
                  <a:extLst>
                    <a:ext uri="{FF2B5EF4-FFF2-40B4-BE49-F238E27FC236}">
                      <a16:creationId xmlns:a16="http://schemas.microsoft.com/office/drawing/2014/main" id="{39910DAB-BC82-43F9-91BE-F86B21B031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9" y="3465"/>
                  <a:ext cx="182" cy="1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" name="Oval 687">
                  <a:extLst>
                    <a:ext uri="{FF2B5EF4-FFF2-40B4-BE49-F238E27FC236}">
                      <a16:creationId xmlns:a16="http://schemas.microsoft.com/office/drawing/2014/main" id="{A304895E-60C4-474B-B3A3-1CAA5126A6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498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tint val="60392"/>
                        <a:invGamma/>
                      </a:srgbClr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0" name="Group 688">
                <a:extLst>
                  <a:ext uri="{FF2B5EF4-FFF2-40B4-BE49-F238E27FC236}">
                    <a16:creationId xmlns:a16="http://schemas.microsoft.com/office/drawing/2014/main" id="{A0BFEFBF-FF49-45F4-9EB1-D67E242B39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531939" y="3560420"/>
                <a:ext cx="288925" cy="314325"/>
                <a:chOff x="331" y="3465"/>
                <a:chExt cx="182" cy="198"/>
              </a:xfrm>
            </p:grpSpPr>
            <p:sp>
              <p:nvSpPr>
                <p:cNvPr id="304" name="Oval 689">
                  <a:extLst>
                    <a:ext uri="{FF2B5EF4-FFF2-40B4-BE49-F238E27FC236}">
                      <a16:creationId xmlns:a16="http://schemas.microsoft.com/office/drawing/2014/main" id="{2FA46420-A3EB-4585-9802-37E050CDD9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" y="3465"/>
                  <a:ext cx="182" cy="1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5" name="Oval 690">
                  <a:extLst>
                    <a:ext uri="{FF2B5EF4-FFF2-40B4-BE49-F238E27FC236}">
                      <a16:creationId xmlns:a16="http://schemas.microsoft.com/office/drawing/2014/main" id="{8B1BE38C-7D86-4B90-995F-85D959B7EA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" y="3498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tint val="60392"/>
                        <a:invGamma/>
                      </a:srgbClr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DCF9738B-211B-4EB8-BEEA-6D650542518D}"/>
                  </a:ext>
                </a:extLst>
              </p:cNvPr>
              <p:cNvSpPr/>
              <p:nvPr/>
            </p:nvSpPr>
            <p:spPr>
              <a:xfrm>
                <a:off x="651673" y="2996952"/>
                <a:ext cx="1112834" cy="108012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Oval 691">
                <a:extLst>
                  <a:ext uri="{FF2B5EF4-FFF2-40B4-BE49-F238E27FC236}">
                    <a16:creationId xmlns:a16="http://schemas.microsoft.com/office/drawing/2014/main" id="{BD9A37CB-9119-4526-959B-E120B50F9D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058" y="3074645"/>
                <a:ext cx="1008063" cy="1081088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B64FCEC3-8994-4A0E-B896-D2E171868328}"/>
                  </a:ext>
                </a:extLst>
              </p:cNvPr>
              <p:cNvSpPr/>
              <p:nvPr/>
            </p:nvSpPr>
            <p:spPr>
              <a:xfrm>
                <a:off x="680743" y="2999504"/>
                <a:ext cx="1054693" cy="381078"/>
              </a:xfrm>
              <a:custGeom>
                <a:avLst/>
                <a:gdLst>
                  <a:gd name="connsiteX0" fmla="*/ 553296 w 1054693"/>
                  <a:gd name="connsiteY0" fmla="*/ 0 h 445936"/>
                  <a:gd name="connsiteX1" fmla="*/ 627205 w 1054693"/>
                  <a:gd name="connsiteY1" fmla="*/ 16791 h 445936"/>
                  <a:gd name="connsiteX2" fmla="*/ 634866 w 1054693"/>
                  <a:gd name="connsiteY2" fmla="*/ 24585 h 445936"/>
                  <a:gd name="connsiteX3" fmla="*/ 637298 w 1054693"/>
                  <a:gd name="connsiteY3" fmla="*/ 25215 h 445936"/>
                  <a:gd name="connsiteX4" fmla="*/ 798556 w 1054693"/>
                  <a:gd name="connsiteY4" fmla="*/ 98247 h 445936"/>
                  <a:gd name="connsiteX5" fmla="*/ 1046623 w 1054693"/>
                  <a:gd name="connsiteY5" fmla="*/ 407764 h 445936"/>
                  <a:gd name="connsiteX6" fmla="*/ 654540 w 1054693"/>
                  <a:gd name="connsiteY6" fmla="*/ 347690 h 445936"/>
                  <a:gd name="connsiteX7" fmla="*/ 535611 w 1054693"/>
                  <a:gd name="connsiteY7" fmla="*/ 265958 h 445936"/>
                  <a:gd name="connsiteX8" fmla="*/ 527347 w 1054693"/>
                  <a:gd name="connsiteY8" fmla="*/ 257774 h 445936"/>
                  <a:gd name="connsiteX9" fmla="*/ 519082 w 1054693"/>
                  <a:gd name="connsiteY9" fmla="*/ 265958 h 445936"/>
                  <a:gd name="connsiteX10" fmla="*/ 400153 w 1054693"/>
                  <a:gd name="connsiteY10" fmla="*/ 347690 h 445936"/>
                  <a:gd name="connsiteX11" fmla="*/ 8070 w 1054693"/>
                  <a:gd name="connsiteY11" fmla="*/ 407764 h 445936"/>
                  <a:gd name="connsiteX12" fmla="*/ 256137 w 1054693"/>
                  <a:gd name="connsiteY12" fmla="*/ 98247 h 445936"/>
                  <a:gd name="connsiteX13" fmla="*/ 386383 w 1054693"/>
                  <a:gd name="connsiteY13" fmla="*/ 36117 h 445936"/>
                  <a:gd name="connsiteX14" fmla="*/ 424482 w 1054693"/>
                  <a:gd name="connsiteY14" fmla="*/ 23695 h 445936"/>
                  <a:gd name="connsiteX15" fmla="*/ 442276 w 1054693"/>
                  <a:gd name="connsiteY15" fmla="*/ 9392 h 445936"/>
                  <a:gd name="connsiteX16" fmla="*/ 501397 w 1054693"/>
                  <a:gd name="connsiteY16" fmla="*/ 0 h 445936"/>
                  <a:gd name="connsiteX17" fmla="*/ 524725 w 1054693"/>
                  <a:gd name="connsiteY17" fmla="*/ 2358 h 445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54693" h="445936">
                    <a:moveTo>
                      <a:pt x="553296" y="0"/>
                    </a:moveTo>
                    <a:cubicBezTo>
                      <a:pt x="583966" y="-14"/>
                      <a:pt x="609303" y="5476"/>
                      <a:pt x="627205" y="16791"/>
                    </a:cubicBezTo>
                    <a:lnTo>
                      <a:pt x="634866" y="24585"/>
                    </a:lnTo>
                    <a:lnTo>
                      <a:pt x="637298" y="25215"/>
                    </a:lnTo>
                    <a:cubicBezTo>
                      <a:pt x="688194" y="41799"/>
                      <a:pt x="743315" y="66353"/>
                      <a:pt x="798556" y="98247"/>
                    </a:cubicBezTo>
                    <a:cubicBezTo>
                      <a:pt x="975328" y="200306"/>
                      <a:pt x="1086392" y="338882"/>
                      <a:pt x="1046623" y="407764"/>
                    </a:cubicBezTo>
                    <a:cubicBezTo>
                      <a:pt x="1006854" y="476646"/>
                      <a:pt x="831312" y="449749"/>
                      <a:pt x="654540" y="347690"/>
                    </a:cubicBezTo>
                    <a:cubicBezTo>
                      <a:pt x="610347" y="322175"/>
                      <a:pt x="570261" y="294378"/>
                      <a:pt x="535611" y="265958"/>
                    </a:cubicBezTo>
                    <a:lnTo>
                      <a:pt x="527347" y="257774"/>
                    </a:lnTo>
                    <a:lnTo>
                      <a:pt x="519082" y="265958"/>
                    </a:lnTo>
                    <a:cubicBezTo>
                      <a:pt x="484432" y="294378"/>
                      <a:pt x="444346" y="322175"/>
                      <a:pt x="400153" y="347690"/>
                    </a:cubicBezTo>
                    <a:cubicBezTo>
                      <a:pt x="223381" y="449749"/>
                      <a:pt x="47839" y="476646"/>
                      <a:pt x="8070" y="407764"/>
                    </a:cubicBezTo>
                    <a:cubicBezTo>
                      <a:pt x="-31699" y="338882"/>
                      <a:pt x="79365" y="200306"/>
                      <a:pt x="256137" y="98247"/>
                    </a:cubicBezTo>
                    <a:cubicBezTo>
                      <a:pt x="300330" y="72732"/>
                      <a:pt x="344446" y="51914"/>
                      <a:pt x="386383" y="36117"/>
                    </a:cubicBezTo>
                    <a:lnTo>
                      <a:pt x="424482" y="23695"/>
                    </a:lnTo>
                    <a:lnTo>
                      <a:pt x="442276" y="9392"/>
                    </a:lnTo>
                    <a:cubicBezTo>
                      <a:pt x="458392" y="3075"/>
                      <a:pt x="478395" y="-10"/>
                      <a:pt x="501397" y="0"/>
                    </a:cubicBezTo>
                    <a:lnTo>
                      <a:pt x="524725" y="23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86" name="AutoShape 695">
              <a:extLst>
                <a:ext uri="{FF2B5EF4-FFF2-40B4-BE49-F238E27FC236}">
                  <a16:creationId xmlns:a16="http://schemas.microsoft.com/office/drawing/2014/main" id="{96C458F0-9E94-4174-AB0C-94CADB38A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599989" y="3716817"/>
              <a:ext cx="194831" cy="48279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2D731BD2-9DC4-4E7D-87A9-D5759CD4EE58}"/>
                </a:ext>
              </a:extLst>
            </p:cNvPr>
            <p:cNvGrpSpPr/>
            <p:nvPr/>
          </p:nvGrpSpPr>
          <p:grpSpPr>
            <a:xfrm>
              <a:off x="8879450" y="2933708"/>
              <a:ext cx="176212" cy="346698"/>
              <a:chOff x="8923972" y="5014913"/>
              <a:chExt cx="176212" cy="346698"/>
            </a:xfrm>
            <a:solidFill>
              <a:srgbClr val="0070C0"/>
            </a:solidFill>
          </p:grpSpPr>
          <p:sp>
            <p:nvSpPr>
              <p:cNvPr id="293" name="Rectangle 610">
                <a:extLst>
                  <a:ext uri="{FF2B5EF4-FFF2-40B4-BE49-F238E27FC236}">
                    <a16:creationId xmlns:a16="http://schemas.microsoft.com/office/drawing/2014/main" id="{70D9B56D-5B7D-4BFF-8CBC-52461E11F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23972" y="5017101"/>
                <a:ext cx="35086" cy="248266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" name="Rectangle 611">
                <a:extLst>
                  <a:ext uri="{FF2B5EF4-FFF2-40B4-BE49-F238E27FC236}">
                    <a16:creationId xmlns:a16="http://schemas.microsoft.com/office/drawing/2014/main" id="{8D9F2441-8837-4776-A897-888BE067A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4925" y="5016008"/>
                <a:ext cx="35086" cy="297482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" name="Rectangle 612">
                <a:extLst>
                  <a:ext uri="{FF2B5EF4-FFF2-40B4-BE49-F238E27FC236}">
                    <a16:creationId xmlns:a16="http://schemas.microsoft.com/office/drawing/2014/main" id="{167FBB44-205B-4140-A93F-6B25253704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5098" y="5014913"/>
                <a:ext cx="35086" cy="34669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8" name="Freeform 52">
              <a:extLst>
                <a:ext uri="{FF2B5EF4-FFF2-40B4-BE49-F238E27FC236}">
                  <a16:creationId xmlns:a16="http://schemas.microsoft.com/office/drawing/2014/main" id="{E117F4E5-D7A4-43E2-8F59-90F469070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4447" y="3780666"/>
              <a:ext cx="142875" cy="46940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" name="楕円 288">
              <a:extLst>
                <a:ext uri="{FF2B5EF4-FFF2-40B4-BE49-F238E27FC236}">
                  <a16:creationId xmlns:a16="http://schemas.microsoft.com/office/drawing/2014/main" id="{B2E18881-8026-459D-B96A-71D04A8D2A06}"/>
                </a:ext>
              </a:extLst>
            </p:cNvPr>
            <p:cNvSpPr/>
            <p:nvPr/>
          </p:nvSpPr>
          <p:spPr>
            <a:xfrm>
              <a:off x="8277441" y="3414330"/>
              <a:ext cx="299094" cy="32102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楕円 289">
              <a:extLst>
                <a:ext uri="{FF2B5EF4-FFF2-40B4-BE49-F238E27FC236}">
                  <a16:creationId xmlns:a16="http://schemas.microsoft.com/office/drawing/2014/main" id="{7E960D35-CA21-4B5E-BB64-FE19BFC065EF}"/>
                </a:ext>
              </a:extLst>
            </p:cNvPr>
            <p:cNvSpPr/>
            <p:nvPr/>
          </p:nvSpPr>
          <p:spPr>
            <a:xfrm>
              <a:off x="8821096" y="3414330"/>
              <a:ext cx="299094" cy="32102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楕円 290">
              <a:extLst>
                <a:ext uri="{FF2B5EF4-FFF2-40B4-BE49-F238E27FC236}">
                  <a16:creationId xmlns:a16="http://schemas.microsoft.com/office/drawing/2014/main" id="{45D11B19-29D1-4696-8F4A-C3E9010A300C}"/>
                </a:ext>
              </a:extLst>
            </p:cNvPr>
            <p:cNvSpPr/>
            <p:nvPr/>
          </p:nvSpPr>
          <p:spPr>
            <a:xfrm>
              <a:off x="8357761" y="3503829"/>
              <a:ext cx="142022" cy="142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楕円 291">
              <a:extLst>
                <a:ext uri="{FF2B5EF4-FFF2-40B4-BE49-F238E27FC236}">
                  <a16:creationId xmlns:a16="http://schemas.microsoft.com/office/drawing/2014/main" id="{5B28A8C2-B387-4050-8BD8-D4898A80FAC1}"/>
                </a:ext>
              </a:extLst>
            </p:cNvPr>
            <p:cNvSpPr/>
            <p:nvPr/>
          </p:nvSpPr>
          <p:spPr>
            <a:xfrm>
              <a:off x="8898517" y="3503829"/>
              <a:ext cx="142022" cy="142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4F299FD8-A834-44C4-98C7-AA786B84D5FA}"/>
              </a:ext>
            </a:extLst>
          </p:cNvPr>
          <p:cNvGrpSpPr/>
          <p:nvPr/>
        </p:nvGrpSpPr>
        <p:grpSpPr>
          <a:xfrm>
            <a:off x="4189225" y="2928595"/>
            <a:ext cx="1521552" cy="1234799"/>
            <a:chOff x="4189225" y="2928595"/>
            <a:chExt cx="1521552" cy="1234799"/>
          </a:xfrm>
        </p:grpSpPr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3FAD8DE7-53A3-4EE8-B9E4-3CF3CB2D9270}"/>
                </a:ext>
              </a:extLst>
            </p:cNvPr>
            <p:cNvGrpSpPr/>
            <p:nvPr/>
          </p:nvGrpSpPr>
          <p:grpSpPr>
            <a:xfrm>
              <a:off x="4189225" y="2928595"/>
              <a:ext cx="1521552" cy="1234799"/>
              <a:chOff x="445361" y="2928595"/>
              <a:chExt cx="1521552" cy="1234799"/>
            </a:xfrm>
          </p:grpSpPr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958030ED-A781-49F6-ACB4-910D3E9482AE}"/>
                  </a:ext>
                </a:extLst>
              </p:cNvPr>
              <p:cNvSpPr/>
              <p:nvPr/>
            </p:nvSpPr>
            <p:spPr>
              <a:xfrm>
                <a:off x="445361" y="3380582"/>
                <a:ext cx="783364" cy="7828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28A6ED14-3C48-4F7A-8667-A095C5634FB5}"/>
                  </a:ext>
                </a:extLst>
              </p:cNvPr>
              <p:cNvSpPr/>
              <p:nvPr/>
            </p:nvSpPr>
            <p:spPr>
              <a:xfrm>
                <a:off x="1183549" y="3380582"/>
                <a:ext cx="783364" cy="7828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8" name="Oval 681">
                <a:extLst>
                  <a:ext uri="{FF2B5EF4-FFF2-40B4-BE49-F238E27FC236}">
                    <a16:creationId xmlns:a16="http://schemas.microsoft.com/office/drawing/2014/main" id="{C8FBF655-88ED-4CD2-90DA-328E3FC073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826" y="2928595"/>
                <a:ext cx="1152526" cy="119811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9" name="Group 685">
                <a:extLst>
                  <a:ext uri="{FF2B5EF4-FFF2-40B4-BE49-F238E27FC236}">
                    <a16:creationId xmlns:a16="http://schemas.microsoft.com/office/drawing/2014/main" id="{714D82B7-6C28-483B-BD4B-ABCF50A844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5313" y="3560420"/>
                <a:ext cx="288925" cy="314325"/>
                <a:chOff x="329" y="3465"/>
                <a:chExt cx="182" cy="198"/>
              </a:xfrm>
            </p:grpSpPr>
            <p:sp>
              <p:nvSpPr>
                <p:cNvPr id="326" name="Oval 686">
                  <a:extLst>
                    <a:ext uri="{FF2B5EF4-FFF2-40B4-BE49-F238E27FC236}">
                      <a16:creationId xmlns:a16="http://schemas.microsoft.com/office/drawing/2014/main" id="{21E0B6B9-BEBA-46F8-A734-9032A57BCF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9" y="3465"/>
                  <a:ext cx="182" cy="1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7" name="Oval 687">
                  <a:extLst>
                    <a:ext uri="{FF2B5EF4-FFF2-40B4-BE49-F238E27FC236}">
                      <a16:creationId xmlns:a16="http://schemas.microsoft.com/office/drawing/2014/main" id="{C217459B-5DB5-4201-8059-3813F0CDBC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498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tint val="60392"/>
                        <a:invGamma/>
                      </a:srgbClr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0" name="Group 688">
                <a:extLst>
                  <a:ext uri="{FF2B5EF4-FFF2-40B4-BE49-F238E27FC236}">
                    <a16:creationId xmlns:a16="http://schemas.microsoft.com/office/drawing/2014/main" id="{E844A908-E793-41EA-9123-4B00184DE9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531939" y="3560420"/>
                <a:ext cx="288925" cy="314325"/>
                <a:chOff x="331" y="3465"/>
                <a:chExt cx="182" cy="198"/>
              </a:xfrm>
            </p:grpSpPr>
            <p:sp>
              <p:nvSpPr>
                <p:cNvPr id="324" name="Oval 689">
                  <a:extLst>
                    <a:ext uri="{FF2B5EF4-FFF2-40B4-BE49-F238E27FC236}">
                      <a16:creationId xmlns:a16="http://schemas.microsoft.com/office/drawing/2014/main" id="{6FA4DA6B-E56F-439D-9006-52E0B00442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" y="3465"/>
                  <a:ext cx="182" cy="1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" name="Oval 690">
                  <a:extLst>
                    <a:ext uri="{FF2B5EF4-FFF2-40B4-BE49-F238E27FC236}">
                      <a16:creationId xmlns:a16="http://schemas.microsoft.com/office/drawing/2014/main" id="{6E97F67B-6BAE-48F2-9FEF-EA5D71ADC5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" y="3498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tint val="60392"/>
                        <a:invGamma/>
                      </a:srgbClr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5DB24FF2-8C47-4594-9FD6-AC65E4AF83BF}"/>
                  </a:ext>
                </a:extLst>
              </p:cNvPr>
              <p:cNvSpPr/>
              <p:nvPr/>
            </p:nvSpPr>
            <p:spPr>
              <a:xfrm>
                <a:off x="651673" y="2996952"/>
                <a:ext cx="1112834" cy="108012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Oval 691">
                <a:extLst>
                  <a:ext uri="{FF2B5EF4-FFF2-40B4-BE49-F238E27FC236}">
                    <a16:creationId xmlns:a16="http://schemas.microsoft.com/office/drawing/2014/main" id="{B0DA5763-E5D7-430F-B36F-4A3C237029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058" y="3074645"/>
                <a:ext cx="1008063" cy="1081088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8930074A-4B6E-46E9-8D53-67147EFB02B8}"/>
                  </a:ext>
                </a:extLst>
              </p:cNvPr>
              <p:cNvSpPr/>
              <p:nvPr/>
            </p:nvSpPr>
            <p:spPr>
              <a:xfrm>
                <a:off x="680743" y="2999504"/>
                <a:ext cx="1054693" cy="381078"/>
              </a:xfrm>
              <a:custGeom>
                <a:avLst/>
                <a:gdLst>
                  <a:gd name="connsiteX0" fmla="*/ 553296 w 1054693"/>
                  <a:gd name="connsiteY0" fmla="*/ 0 h 445936"/>
                  <a:gd name="connsiteX1" fmla="*/ 627205 w 1054693"/>
                  <a:gd name="connsiteY1" fmla="*/ 16791 h 445936"/>
                  <a:gd name="connsiteX2" fmla="*/ 634866 w 1054693"/>
                  <a:gd name="connsiteY2" fmla="*/ 24585 h 445936"/>
                  <a:gd name="connsiteX3" fmla="*/ 637298 w 1054693"/>
                  <a:gd name="connsiteY3" fmla="*/ 25215 h 445936"/>
                  <a:gd name="connsiteX4" fmla="*/ 798556 w 1054693"/>
                  <a:gd name="connsiteY4" fmla="*/ 98247 h 445936"/>
                  <a:gd name="connsiteX5" fmla="*/ 1046623 w 1054693"/>
                  <a:gd name="connsiteY5" fmla="*/ 407764 h 445936"/>
                  <a:gd name="connsiteX6" fmla="*/ 654540 w 1054693"/>
                  <a:gd name="connsiteY6" fmla="*/ 347690 h 445936"/>
                  <a:gd name="connsiteX7" fmla="*/ 535611 w 1054693"/>
                  <a:gd name="connsiteY7" fmla="*/ 265958 h 445936"/>
                  <a:gd name="connsiteX8" fmla="*/ 527347 w 1054693"/>
                  <a:gd name="connsiteY8" fmla="*/ 257774 h 445936"/>
                  <a:gd name="connsiteX9" fmla="*/ 519082 w 1054693"/>
                  <a:gd name="connsiteY9" fmla="*/ 265958 h 445936"/>
                  <a:gd name="connsiteX10" fmla="*/ 400153 w 1054693"/>
                  <a:gd name="connsiteY10" fmla="*/ 347690 h 445936"/>
                  <a:gd name="connsiteX11" fmla="*/ 8070 w 1054693"/>
                  <a:gd name="connsiteY11" fmla="*/ 407764 h 445936"/>
                  <a:gd name="connsiteX12" fmla="*/ 256137 w 1054693"/>
                  <a:gd name="connsiteY12" fmla="*/ 98247 h 445936"/>
                  <a:gd name="connsiteX13" fmla="*/ 386383 w 1054693"/>
                  <a:gd name="connsiteY13" fmla="*/ 36117 h 445936"/>
                  <a:gd name="connsiteX14" fmla="*/ 424482 w 1054693"/>
                  <a:gd name="connsiteY14" fmla="*/ 23695 h 445936"/>
                  <a:gd name="connsiteX15" fmla="*/ 442276 w 1054693"/>
                  <a:gd name="connsiteY15" fmla="*/ 9392 h 445936"/>
                  <a:gd name="connsiteX16" fmla="*/ 501397 w 1054693"/>
                  <a:gd name="connsiteY16" fmla="*/ 0 h 445936"/>
                  <a:gd name="connsiteX17" fmla="*/ 524725 w 1054693"/>
                  <a:gd name="connsiteY17" fmla="*/ 2358 h 445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54693" h="445936">
                    <a:moveTo>
                      <a:pt x="553296" y="0"/>
                    </a:moveTo>
                    <a:cubicBezTo>
                      <a:pt x="583966" y="-14"/>
                      <a:pt x="609303" y="5476"/>
                      <a:pt x="627205" y="16791"/>
                    </a:cubicBezTo>
                    <a:lnTo>
                      <a:pt x="634866" y="24585"/>
                    </a:lnTo>
                    <a:lnTo>
                      <a:pt x="637298" y="25215"/>
                    </a:lnTo>
                    <a:cubicBezTo>
                      <a:pt x="688194" y="41799"/>
                      <a:pt x="743315" y="66353"/>
                      <a:pt x="798556" y="98247"/>
                    </a:cubicBezTo>
                    <a:cubicBezTo>
                      <a:pt x="975328" y="200306"/>
                      <a:pt x="1086392" y="338882"/>
                      <a:pt x="1046623" y="407764"/>
                    </a:cubicBezTo>
                    <a:cubicBezTo>
                      <a:pt x="1006854" y="476646"/>
                      <a:pt x="831312" y="449749"/>
                      <a:pt x="654540" y="347690"/>
                    </a:cubicBezTo>
                    <a:cubicBezTo>
                      <a:pt x="610347" y="322175"/>
                      <a:pt x="570261" y="294378"/>
                      <a:pt x="535611" y="265958"/>
                    </a:cubicBezTo>
                    <a:lnTo>
                      <a:pt x="527347" y="257774"/>
                    </a:lnTo>
                    <a:lnTo>
                      <a:pt x="519082" y="265958"/>
                    </a:lnTo>
                    <a:cubicBezTo>
                      <a:pt x="484432" y="294378"/>
                      <a:pt x="444346" y="322175"/>
                      <a:pt x="400153" y="347690"/>
                    </a:cubicBezTo>
                    <a:cubicBezTo>
                      <a:pt x="223381" y="449749"/>
                      <a:pt x="47839" y="476646"/>
                      <a:pt x="8070" y="407764"/>
                    </a:cubicBezTo>
                    <a:cubicBezTo>
                      <a:pt x="-31699" y="338882"/>
                      <a:pt x="79365" y="200306"/>
                      <a:pt x="256137" y="98247"/>
                    </a:cubicBezTo>
                    <a:cubicBezTo>
                      <a:pt x="300330" y="72732"/>
                      <a:pt x="344446" y="51914"/>
                      <a:pt x="386383" y="36117"/>
                    </a:cubicBezTo>
                    <a:lnTo>
                      <a:pt x="424482" y="23695"/>
                    </a:lnTo>
                    <a:lnTo>
                      <a:pt x="442276" y="9392"/>
                    </a:lnTo>
                    <a:cubicBezTo>
                      <a:pt x="458392" y="3075"/>
                      <a:pt x="478395" y="-10"/>
                      <a:pt x="501397" y="0"/>
                    </a:cubicBezTo>
                    <a:lnTo>
                      <a:pt x="524725" y="23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10" name="Freeform 52">
              <a:extLst>
                <a:ext uri="{FF2B5EF4-FFF2-40B4-BE49-F238E27FC236}">
                  <a16:creationId xmlns:a16="http://schemas.microsoft.com/office/drawing/2014/main" id="{F01F7DAD-C9E9-4362-810E-5914DE0B8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1882" y="3825909"/>
              <a:ext cx="142875" cy="46940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" name="楕円 310">
              <a:extLst>
                <a:ext uri="{FF2B5EF4-FFF2-40B4-BE49-F238E27FC236}">
                  <a16:creationId xmlns:a16="http://schemas.microsoft.com/office/drawing/2014/main" id="{7C36B0FA-CC07-4937-A156-76D27C30EC8B}"/>
                </a:ext>
              </a:extLst>
            </p:cNvPr>
            <p:cNvSpPr/>
            <p:nvPr/>
          </p:nvSpPr>
          <p:spPr>
            <a:xfrm>
              <a:off x="4530941" y="3414330"/>
              <a:ext cx="299094" cy="3210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楕円 311">
              <a:extLst>
                <a:ext uri="{FF2B5EF4-FFF2-40B4-BE49-F238E27FC236}">
                  <a16:creationId xmlns:a16="http://schemas.microsoft.com/office/drawing/2014/main" id="{504256E6-038D-4B46-A850-5782EE5A8E8D}"/>
                </a:ext>
              </a:extLst>
            </p:cNvPr>
            <p:cNvSpPr/>
            <p:nvPr/>
          </p:nvSpPr>
          <p:spPr>
            <a:xfrm>
              <a:off x="5074596" y="3414330"/>
              <a:ext cx="299094" cy="3210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2A9526CF-4CB6-4BF0-B063-CDEB60ADDEBA}"/>
                </a:ext>
              </a:extLst>
            </p:cNvPr>
            <p:cNvSpPr/>
            <p:nvPr/>
          </p:nvSpPr>
          <p:spPr>
            <a:xfrm>
              <a:off x="4611261" y="3503829"/>
              <a:ext cx="142022" cy="142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楕円 313">
              <a:extLst>
                <a:ext uri="{FF2B5EF4-FFF2-40B4-BE49-F238E27FC236}">
                  <a16:creationId xmlns:a16="http://schemas.microsoft.com/office/drawing/2014/main" id="{655C2CCC-189C-4551-BBDB-9402D231F9A0}"/>
                </a:ext>
              </a:extLst>
            </p:cNvPr>
            <p:cNvSpPr/>
            <p:nvPr/>
          </p:nvSpPr>
          <p:spPr>
            <a:xfrm>
              <a:off x="5152017" y="3503829"/>
              <a:ext cx="142022" cy="142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月 314">
              <a:extLst>
                <a:ext uri="{FF2B5EF4-FFF2-40B4-BE49-F238E27FC236}">
                  <a16:creationId xmlns:a16="http://schemas.microsoft.com/office/drawing/2014/main" id="{97273717-7223-428F-BBCE-6181ABC3FE8E}"/>
                </a:ext>
              </a:extLst>
            </p:cNvPr>
            <p:cNvSpPr/>
            <p:nvPr/>
          </p:nvSpPr>
          <p:spPr>
            <a:xfrm rot="16200000">
              <a:off x="4942791" y="3763457"/>
              <a:ext cx="45719" cy="450850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6A99E561-F2CA-48DF-9A60-B1E1C96CC94F}"/>
              </a:ext>
            </a:extLst>
          </p:cNvPr>
          <p:cNvGrpSpPr/>
          <p:nvPr/>
        </p:nvGrpSpPr>
        <p:grpSpPr>
          <a:xfrm>
            <a:off x="2317293" y="2928595"/>
            <a:ext cx="1521552" cy="1234799"/>
            <a:chOff x="2317293" y="2928595"/>
            <a:chExt cx="1521552" cy="1234799"/>
          </a:xfrm>
        </p:grpSpPr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BE84A0F4-E3E5-4D40-96CB-DEA69FB575CA}"/>
                </a:ext>
              </a:extLst>
            </p:cNvPr>
            <p:cNvGrpSpPr/>
            <p:nvPr/>
          </p:nvGrpSpPr>
          <p:grpSpPr>
            <a:xfrm>
              <a:off x="2317293" y="2928595"/>
              <a:ext cx="1521552" cy="1234799"/>
              <a:chOff x="445361" y="2928595"/>
              <a:chExt cx="1521552" cy="1234799"/>
            </a:xfrm>
          </p:grpSpPr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E8F90D51-522C-476D-9AEF-40698A9DBA3F}"/>
                  </a:ext>
                </a:extLst>
              </p:cNvPr>
              <p:cNvSpPr/>
              <p:nvPr/>
            </p:nvSpPr>
            <p:spPr>
              <a:xfrm>
                <a:off x="445361" y="3380582"/>
                <a:ext cx="783364" cy="7828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2E3F93A1-9B09-45C0-BF98-9D54910CAE26}"/>
                  </a:ext>
                </a:extLst>
              </p:cNvPr>
              <p:cNvSpPr/>
              <p:nvPr/>
            </p:nvSpPr>
            <p:spPr>
              <a:xfrm>
                <a:off x="1183549" y="3380582"/>
                <a:ext cx="783364" cy="7828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7" name="Oval 681">
                <a:extLst>
                  <a:ext uri="{FF2B5EF4-FFF2-40B4-BE49-F238E27FC236}">
                    <a16:creationId xmlns:a16="http://schemas.microsoft.com/office/drawing/2014/main" id="{EFDE7885-E42E-4390-B80B-546437EF1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826" y="2928595"/>
                <a:ext cx="1152526" cy="119811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8" name="Group 685">
                <a:extLst>
                  <a:ext uri="{FF2B5EF4-FFF2-40B4-BE49-F238E27FC236}">
                    <a16:creationId xmlns:a16="http://schemas.microsoft.com/office/drawing/2014/main" id="{717B3DEB-D356-4C73-9A40-6DB70A2FE7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5313" y="3560420"/>
                <a:ext cx="288925" cy="314325"/>
                <a:chOff x="329" y="3465"/>
                <a:chExt cx="182" cy="198"/>
              </a:xfrm>
            </p:grpSpPr>
            <p:sp>
              <p:nvSpPr>
                <p:cNvPr id="346" name="Oval 686">
                  <a:extLst>
                    <a:ext uri="{FF2B5EF4-FFF2-40B4-BE49-F238E27FC236}">
                      <a16:creationId xmlns:a16="http://schemas.microsoft.com/office/drawing/2014/main" id="{8DEBDC87-A3F2-480D-8703-6485E5A21C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9" y="3465"/>
                  <a:ext cx="182" cy="1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7" name="Oval 687">
                  <a:extLst>
                    <a:ext uri="{FF2B5EF4-FFF2-40B4-BE49-F238E27FC236}">
                      <a16:creationId xmlns:a16="http://schemas.microsoft.com/office/drawing/2014/main" id="{4114D5A9-4392-46DA-B201-EE9E819CB8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498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tint val="60392"/>
                        <a:invGamma/>
                      </a:srgbClr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9" name="Group 688">
                <a:extLst>
                  <a:ext uri="{FF2B5EF4-FFF2-40B4-BE49-F238E27FC236}">
                    <a16:creationId xmlns:a16="http://schemas.microsoft.com/office/drawing/2014/main" id="{E2B8B97A-CA46-4870-8310-DAFF1969C3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531939" y="3560420"/>
                <a:ext cx="288925" cy="314325"/>
                <a:chOff x="331" y="3465"/>
                <a:chExt cx="182" cy="198"/>
              </a:xfrm>
            </p:grpSpPr>
            <p:sp>
              <p:nvSpPr>
                <p:cNvPr id="344" name="Oval 689">
                  <a:extLst>
                    <a:ext uri="{FF2B5EF4-FFF2-40B4-BE49-F238E27FC236}">
                      <a16:creationId xmlns:a16="http://schemas.microsoft.com/office/drawing/2014/main" id="{9720DF28-ACC3-4EBD-8894-D7A9B6F654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" y="3465"/>
                  <a:ext cx="182" cy="1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5" name="Oval 690">
                  <a:extLst>
                    <a:ext uri="{FF2B5EF4-FFF2-40B4-BE49-F238E27FC236}">
                      <a16:creationId xmlns:a16="http://schemas.microsoft.com/office/drawing/2014/main" id="{16269D4F-4996-461B-B568-1FF6ABCD21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" y="3498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tint val="60392"/>
                        <a:invGamma/>
                      </a:srgbClr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5A036127-8D7E-4833-92DD-AF07738169B6}"/>
                  </a:ext>
                </a:extLst>
              </p:cNvPr>
              <p:cNvSpPr/>
              <p:nvPr/>
            </p:nvSpPr>
            <p:spPr>
              <a:xfrm>
                <a:off x="651673" y="2996952"/>
                <a:ext cx="1112834" cy="108012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Oval 691">
                <a:extLst>
                  <a:ext uri="{FF2B5EF4-FFF2-40B4-BE49-F238E27FC236}">
                    <a16:creationId xmlns:a16="http://schemas.microsoft.com/office/drawing/2014/main" id="{06A63C87-9A99-4F79-A0E2-BD19C30125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058" y="3074645"/>
                <a:ext cx="1008063" cy="1081088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" name="AutoShape 695">
                <a:extLst>
                  <a:ext uri="{FF2B5EF4-FFF2-40B4-BE49-F238E27FC236}">
                    <a16:creationId xmlns:a16="http://schemas.microsoft.com/office/drawing/2014/main" id="{44D7AE3A-214C-404D-9F08-10B1F4D03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47312" y="3759920"/>
                <a:ext cx="124730" cy="428090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F87AA8AF-F03C-4395-A17F-587EFB60CBAE}"/>
                  </a:ext>
                </a:extLst>
              </p:cNvPr>
              <p:cNvSpPr/>
              <p:nvPr/>
            </p:nvSpPr>
            <p:spPr>
              <a:xfrm>
                <a:off x="680743" y="2999504"/>
                <a:ext cx="1054693" cy="381078"/>
              </a:xfrm>
              <a:custGeom>
                <a:avLst/>
                <a:gdLst>
                  <a:gd name="connsiteX0" fmla="*/ 553296 w 1054693"/>
                  <a:gd name="connsiteY0" fmla="*/ 0 h 445936"/>
                  <a:gd name="connsiteX1" fmla="*/ 627205 w 1054693"/>
                  <a:gd name="connsiteY1" fmla="*/ 16791 h 445936"/>
                  <a:gd name="connsiteX2" fmla="*/ 634866 w 1054693"/>
                  <a:gd name="connsiteY2" fmla="*/ 24585 h 445936"/>
                  <a:gd name="connsiteX3" fmla="*/ 637298 w 1054693"/>
                  <a:gd name="connsiteY3" fmla="*/ 25215 h 445936"/>
                  <a:gd name="connsiteX4" fmla="*/ 798556 w 1054693"/>
                  <a:gd name="connsiteY4" fmla="*/ 98247 h 445936"/>
                  <a:gd name="connsiteX5" fmla="*/ 1046623 w 1054693"/>
                  <a:gd name="connsiteY5" fmla="*/ 407764 h 445936"/>
                  <a:gd name="connsiteX6" fmla="*/ 654540 w 1054693"/>
                  <a:gd name="connsiteY6" fmla="*/ 347690 h 445936"/>
                  <a:gd name="connsiteX7" fmla="*/ 535611 w 1054693"/>
                  <a:gd name="connsiteY7" fmla="*/ 265958 h 445936"/>
                  <a:gd name="connsiteX8" fmla="*/ 527347 w 1054693"/>
                  <a:gd name="connsiteY8" fmla="*/ 257774 h 445936"/>
                  <a:gd name="connsiteX9" fmla="*/ 519082 w 1054693"/>
                  <a:gd name="connsiteY9" fmla="*/ 265958 h 445936"/>
                  <a:gd name="connsiteX10" fmla="*/ 400153 w 1054693"/>
                  <a:gd name="connsiteY10" fmla="*/ 347690 h 445936"/>
                  <a:gd name="connsiteX11" fmla="*/ 8070 w 1054693"/>
                  <a:gd name="connsiteY11" fmla="*/ 407764 h 445936"/>
                  <a:gd name="connsiteX12" fmla="*/ 256137 w 1054693"/>
                  <a:gd name="connsiteY12" fmla="*/ 98247 h 445936"/>
                  <a:gd name="connsiteX13" fmla="*/ 386383 w 1054693"/>
                  <a:gd name="connsiteY13" fmla="*/ 36117 h 445936"/>
                  <a:gd name="connsiteX14" fmla="*/ 424482 w 1054693"/>
                  <a:gd name="connsiteY14" fmla="*/ 23695 h 445936"/>
                  <a:gd name="connsiteX15" fmla="*/ 442276 w 1054693"/>
                  <a:gd name="connsiteY15" fmla="*/ 9392 h 445936"/>
                  <a:gd name="connsiteX16" fmla="*/ 501397 w 1054693"/>
                  <a:gd name="connsiteY16" fmla="*/ 0 h 445936"/>
                  <a:gd name="connsiteX17" fmla="*/ 524725 w 1054693"/>
                  <a:gd name="connsiteY17" fmla="*/ 2358 h 445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54693" h="445936">
                    <a:moveTo>
                      <a:pt x="553296" y="0"/>
                    </a:moveTo>
                    <a:cubicBezTo>
                      <a:pt x="583966" y="-14"/>
                      <a:pt x="609303" y="5476"/>
                      <a:pt x="627205" y="16791"/>
                    </a:cubicBezTo>
                    <a:lnTo>
                      <a:pt x="634866" y="24585"/>
                    </a:lnTo>
                    <a:lnTo>
                      <a:pt x="637298" y="25215"/>
                    </a:lnTo>
                    <a:cubicBezTo>
                      <a:pt x="688194" y="41799"/>
                      <a:pt x="743315" y="66353"/>
                      <a:pt x="798556" y="98247"/>
                    </a:cubicBezTo>
                    <a:cubicBezTo>
                      <a:pt x="975328" y="200306"/>
                      <a:pt x="1086392" y="338882"/>
                      <a:pt x="1046623" y="407764"/>
                    </a:cubicBezTo>
                    <a:cubicBezTo>
                      <a:pt x="1006854" y="476646"/>
                      <a:pt x="831312" y="449749"/>
                      <a:pt x="654540" y="347690"/>
                    </a:cubicBezTo>
                    <a:cubicBezTo>
                      <a:pt x="610347" y="322175"/>
                      <a:pt x="570261" y="294378"/>
                      <a:pt x="535611" y="265958"/>
                    </a:cubicBezTo>
                    <a:lnTo>
                      <a:pt x="527347" y="257774"/>
                    </a:lnTo>
                    <a:lnTo>
                      <a:pt x="519082" y="265958"/>
                    </a:lnTo>
                    <a:cubicBezTo>
                      <a:pt x="484432" y="294378"/>
                      <a:pt x="444346" y="322175"/>
                      <a:pt x="400153" y="347690"/>
                    </a:cubicBezTo>
                    <a:cubicBezTo>
                      <a:pt x="223381" y="449749"/>
                      <a:pt x="47839" y="476646"/>
                      <a:pt x="8070" y="407764"/>
                    </a:cubicBezTo>
                    <a:cubicBezTo>
                      <a:pt x="-31699" y="338882"/>
                      <a:pt x="79365" y="200306"/>
                      <a:pt x="256137" y="98247"/>
                    </a:cubicBezTo>
                    <a:cubicBezTo>
                      <a:pt x="300330" y="72732"/>
                      <a:pt x="344446" y="51914"/>
                      <a:pt x="386383" y="36117"/>
                    </a:cubicBezTo>
                    <a:lnTo>
                      <a:pt x="424482" y="23695"/>
                    </a:lnTo>
                    <a:lnTo>
                      <a:pt x="442276" y="9392"/>
                    </a:lnTo>
                    <a:cubicBezTo>
                      <a:pt x="458392" y="3075"/>
                      <a:pt x="478395" y="-10"/>
                      <a:pt x="501397" y="0"/>
                    </a:cubicBezTo>
                    <a:lnTo>
                      <a:pt x="524725" y="23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30" name="Freeform 52">
              <a:extLst>
                <a:ext uri="{FF2B5EF4-FFF2-40B4-BE49-F238E27FC236}">
                  <a16:creationId xmlns:a16="http://schemas.microsoft.com/office/drawing/2014/main" id="{1916B254-676C-40BE-9BB0-C87497B1B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8901" y="3825909"/>
              <a:ext cx="142875" cy="46940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" name="楕円 330">
              <a:extLst>
                <a:ext uri="{FF2B5EF4-FFF2-40B4-BE49-F238E27FC236}">
                  <a16:creationId xmlns:a16="http://schemas.microsoft.com/office/drawing/2014/main" id="{3464EFC3-EFB6-4E1F-97CE-762D3293BFF2}"/>
                </a:ext>
              </a:extLst>
            </p:cNvPr>
            <p:cNvSpPr/>
            <p:nvPr/>
          </p:nvSpPr>
          <p:spPr>
            <a:xfrm>
              <a:off x="2664041" y="3414330"/>
              <a:ext cx="299094" cy="3210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楕円 331">
              <a:extLst>
                <a:ext uri="{FF2B5EF4-FFF2-40B4-BE49-F238E27FC236}">
                  <a16:creationId xmlns:a16="http://schemas.microsoft.com/office/drawing/2014/main" id="{64290A03-808D-41BB-8BB3-CFBF7B35ABEE}"/>
                </a:ext>
              </a:extLst>
            </p:cNvPr>
            <p:cNvSpPr/>
            <p:nvPr/>
          </p:nvSpPr>
          <p:spPr>
            <a:xfrm>
              <a:off x="3207696" y="3414330"/>
              <a:ext cx="299094" cy="3210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月 332">
              <a:extLst>
                <a:ext uri="{FF2B5EF4-FFF2-40B4-BE49-F238E27FC236}">
                  <a16:creationId xmlns:a16="http://schemas.microsoft.com/office/drawing/2014/main" id="{1800AB9F-3380-46BC-BA78-2872BF8AC485}"/>
                </a:ext>
              </a:extLst>
            </p:cNvPr>
            <p:cNvSpPr/>
            <p:nvPr/>
          </p:nvSpPr>
          <p:spPr>
            <a:xfrm rot="5400000">
              <a:off x="2769157" y="3442211"/>
              <a:ext cx="90599" cy="249918"/>
            </a:xfrm>
            <a:prstGeom prst="moon">
              <a:avLst>
                <a:gd name="adj" fmla="val 5254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月 333">
              <a:extLst>
                <a:ext uri="{FF2B5EF4-FFF2-40B4-BE49-F238E27FC236}">
                  <a16:creationId xmlns:a16="http://schemas.microsoft.com/office/drawing/2014/main" id="{E902E105-3C8E-45E2-AC57-1B484F17CDAC}"/>
                </a:ext>
              </a:extLst>
            </p:cNvPr>
            <p:cNvSpPr/>
            <p:nvPr/>
          </p:nvSpPr>
          <p:spPr>
            <a:xfrm rot="5400000">
              <a:off x="3314463" y="3442212"/>
              <a:ext cx="90599" cy="249918"/>
            </a:xfrm>
            <a:prstGeom prst="moon">
              <a:avLst>
                <a:gd name="adj" fmla="val 5254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56</Words>
  <Application>Microsoft Office PowerPoint</Application>
  <PresentationFormat>A4 210 x 297 mm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pptxc40_女の子のいろいろな表情</dc:title>
  <dc:subject>pptxc40_女の子のいろいろな表情</dc:subject>
  <dc:creator>でじけろお</dc:creator>
  <cp:revision>1</cp:revision>
  <dcterms:created xsi:type="dcterms:W3CDTF">2018-05-20T00:31:01Z</dcterms:created>
  <dcterms:modified xsi:type="dcterms:W3CDTF">2019-11-24T15:21:55Z</dcterms:modified>
  <cp:version>1</cp:version>
</cp:coreProperties>
</file>